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68" r:id="rId2"/>
    <p:sldId id="256" r:id="rId3"/>
    <p:sldId id="257" r:id="rId4"/>
    <p:sldId id="258" r:id="rId5"/>
    <p:sldId id="259" r:id="rId6"/>
    <p:sldId id="277" r:id="rId7"/>
    <p:sldId id="273" r:id="rId8"/>
    <p:sldId id="261" r:id="rId9"/>
    <p:sldId id="275" r:id="rId10"/>
    <p:sldId id="276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0" autoAdjust="0"/>
    <p:restoredTop sz="94757" autoAdjust="0"/>
  </p:normalViewPr>
  <p:slideViewPr>
    <p:cSldViewPr>
      <p:cViewPr varScale="1">
        <p:scale>
          <a:sx n="86" d="100"/>
          <a:sy n="86" d="100"/>
        </p:scale>
        <p:origin x="3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6884C-9204-4E80-88AC-2B2454F4163F}" type="datetimeFigureOut">
              <a:rPr lang="pt-BR" smtClean="0"/>
              <a:pPr>
                <a:defRPr/>
              </a:pPr>
              <a:t>09/04/2017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3E512-67A7-4D2E-87BC-3F886E0D0B8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1697-2A10-45D7-959D-C7ED4362ED90}" type="datetimeFigureOut">
              <a:rPr lang="pt-BR"/>
              <a:pPr>
                <a:defRPr/>
              </a:pPr>
              <a:t>09/04/2017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D74FD-DD4A-4EFA-BC91-37343D23B4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4968552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276872"/>
            <a:ext cx="7160840" cy="3361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A2A6-22D6-4E3D-B00B-9F032BD5D13D}" type="datetimeFigureOut">
              <a:rPr lang="pt-BR"/>
              <a:pPr>
                <a:defRPr/>
              </a:pPr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3E81A-F0EC-497A-8E01-A85C9E1B49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D0C09-A4FD-4AED-9563-D1D17ECA0FAD}" type="datetimeFigureOut">
              <a:rPr lang="pt-BR"/>
              <a:pPr>
                <a:defRPr/>
              </a:pPr>
              <a:t>09/04/2017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009C3-153E-45EC-82A8-54B5F6C8E2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  <p:pic>
        <p:nvPicPr>
          <p:cNvPr id="3" name="Imagem 8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4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2160240"/>
          </a:xfrm>
        </p:spPr>
        <p:txBody>
          <a:bodyPr/>
          <a:lstStyle/>
          <a:p>
            <a:pPr eaLnBrk="1" hangingPunct="1"/>
            <a:r>
              <a:rPr lang="pt-BR" alt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NOME PRECIOSO</a:t>
            </a:r>
            <a:br>
              <a:rPr lang="pt-BR" alt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Hino 164</a:t>
            </a:r>
            <a:endParaRPr lang="pt-BR" altLang="pt-BR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4852283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NOME BOM,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DOCE À FÉ,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ESPERANÇA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PORVIR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403648" y="5445224"/>
            <a:ext cx="648072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ctrTitle"/>
          </p:nvPr>
        </p:nvSpPr>
        <p:spPr>
          <a:xfrm>
            <a:off x="0" y="1195611"/>
            <a:ext cx="9144000" cy="4465637"/>
          </a:xfrm>
        </p:spPr>
        <p:txBody>
          <a:bodyPr/>
          <a:lstStyle/>
          <a:p>
            <a:pPr algn="ctr" eaLnBrk="1" hangingPunct="1">
              <a:lnSpc>
                <a:spcPts val="7000"/>
              </a:lnSpc>
              <a:defRPr/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SANTO NOME INCOMPARÁVEL! 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TEM JESUS 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AMADO TEU! </a:t>
            </a:r>
            <a:endParaRPr lang="pt-BR" altLang="pt-B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ctrTitle"/>
          </p:nvPr>
        </p:nvSpPr>
        <p:spPr>
          <a:xfrm>
            <a:off x="0" y="1125314"/>
            <a:ext cx="9144000" cy="4679950"/>
          </a:xfrm>
        </p:spPr>
        <p:txBody>
          <a:bodyPr/>
          <a:lstStyle/>
          <a:p>
            <a:pPr algn="ctr" eaLnBrk="1" hangingPunct="1">
              <a:lnSpc>
                <a:spcPts val="7000"/>
              </a:lnSpc>
              <a:defRPr/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REI DOS REIS, 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ETERNO. 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DEUS NA TERRA, 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DEUS NOS CÉUS</a:t>
            </a:r>
            <a:endParaRPr lang="pt-BR" altLang="pt-B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0" y="1053083"/>
            <a:ext cx="9144000" cy="4824189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NOME BOM,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DOCE À FÉ,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ESPERANÇA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PORVIR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0" y="994693"/>
            <a:ext cx="9144000" cy="4954587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LEVA TU CONTIGO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NOME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JESUS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SALVADOR! 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0" y="994693"/>
            <a:ext cx="9144000" cy="4954587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ESTE NOME DÁ CONFORTO,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HOJE,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SEMPRE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ONDE FOR 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0" y="1125091"/>
            <a:ext cx="9144000" cy="4824189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NOME BOM,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DOCE À FÉ,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ESPERANÇA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PORVIR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ctrTitle"/>
          </p:nvPr>
        </p:nvSpPr>
        <p:spPr>
          <a:xfrm>
            <a:off x="0" y="1195611"/>
            <a:ext cx="9144000" cy="4465637"/>
          </a:xfrm>
        </p:spPr>
        <p:txBody>
          <a:bodyPr/>
          <a:lstStyle/>
          <a:p>
            <a:pPr algn="ctr" eaLnBrk="1" hangingPunct="1">
              <a:lnSpc>
                <a:spcPts val="7000"/>
              </a:lnSpc>
              <a:defRPr/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ESTE NOME LEVA SEMPRE 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BEM TE DEFENDER!</a:t>
            </a:r>
            <a:endParaRPr lang="pt-BR" altLang="pt-B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ctrTitle"/>
          </p:nvPr>
        </p:nvSpPr>
        <p:spPr>
          <a:xfrm>
            <a:off x="0" y="1197769"/>
            <a:ext cx="9144000" cy="4535487"/>
          </a:xfrm>
        </p:spPr>
        <p:txBody>
          <a:bodyPr/>
          <a:lstStyle/>
          <a:p>
            <a:pPr algn="ctr" eaLnBrk="1" hangingPunct="1">
              <a:lnSpc>
                <a:spcPts val="7000"/>
              </a:lnSpc>
              <a:defRPr/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É A ARMA AO TEU ALCANCE, 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QUANDO O MAL TE APARECER</a:t>
            </a:r>
            <a:endParaRPr lang="pt-BR" altLang="pt-B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243</TotalTime>
  <Words>39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Aller Display</vt:lpstr>
      <vt:lpstr>Arial</vt:lpstr>
      <vt:lpstr>Calibri</vt:lpstr>
      <vt:lpstr>azul</vt:lpstr>
      <vt:lpstr>NOME PRECIOSO Hino 164</vt:lpstr>
      <vt:lpstr>SANTO NOME INCOMPARÁVEL!  TEM JESUS  O AMADO TEU! </vt:lpstr>
      <vt:lpstr>REI DOS REIS,  SENHOR ETERNO.  DEUS NA TERRA,  DEUS NOS CÉUS</vt:lpstr>
      <vt:lpstr>NOME BOM,  DOCE À FÉ,  A ESPERANÇA  DO PORVIR (2X)</vt:lpstr>
      <vt:lpstr>LEVA TU CONTIGO  O NOME DE JESUS  O SALVADOR! </vt:lpstr>
      <vt:lpstr>ESTE NOME DÁ CONFORTO,  HOJE, SEMPRE  E ONDE FOR </vt:lpstr>
      <vt:lpstr>NOME BOM,  DOCE À FÉ,  A ESPERANÇA  DO PORVIR (2X)</vt:lpstr>
      <vt:lpstr>ESTE NOME LEVA SEMPRE  PARA BEM TE DEFENDER!</vt:lpstr>
      <vt:lpstr>ELE É A ARMA AO TEU ALCANCE,  QUANDO O MAL TE APARECER</vt:lpstr>
      <vt:lpstr>NOME BOM,  DOCE À FÉ,  A ESPERANÇA  DO PORVIR (2X)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Vanessa</dc:creator>
  <cp:lastModifiedBy>Narrubia</cp:lastModifiedBy>
  <cp:revision>27</cp:revision>
  <dcterms:created xsi:type="dcterms:W3CDTF">2011-02-11T19:46:02Z</dcterms:created>
  <dcterms:modified xsi:type="dcterms:W3CDTF">2017-04-09T15:09:35Z</dcterms:modified>
</cp:coreProperties>
</file>