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7" r:id="rId4"/>
    <p:sldId id="256" r:id="rId5"/>
    <p:sldId id="257" r:id="rId6"/>
    <p:sldId id="272" r:id="rId7"/>
    <p:sldId id="258" r:id="rId8"/>
    <p:sldId id="266" r:id="rId9"/>
    <p:sldId id="274" r:id="rId10"/>
    <p:sldId id="259" r:id="rId11"/>
    <p:sldId id="267" r:id="rId12"/>
    <p:sldId id="275" r:id="rId13"/>
    <p:sldId id="260" r:id="rId14"/>
    <p:sldId id="268" r:id="rId15"/>
    <p:sldId id="276" r:id="rId16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-9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Clique para editar o estilo do título mestre</a:t>
            </a:r>
            <a:endParaRPr dirty="0"/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Clique para editar os estilos do texto mestre</a:t>
            </a:r>
            <a:endParaRPr dirty="0"/>
          </a:p>
          <a:p>
            <a:pPr lvl="1"/>
            <a:r>
              <a:rPr dirty="0"/>
              <a:t>Segundo nível</a:t>
            </a:r>
            <a:endParaRPr dirty="0"/>
          </a:p>
          <a:p>
            <a:pPr lvl="2"/>
            <a:r>
              <a:rPr dirty="0"/>
              <a:t>Terceiro nível</a:t>
            </a:r>
            <a:endParaRPr dirty="0"/>
          </a:p>
          <a:p>
            <a:pPr lvl="3"/>
            <a:r>
              <a:rPr dirty="0"/>
              <a:t>Quarto nível</a:t>
            </a:r>
            <a:endParaRPr dirty="0"/>
          </a:p>
          <a:p>
            <a:pPr lvl="4"/>
            <a:r>
              <a:rPr dirty="0"/>
              <a:t>Quinto nível</a:t>
            </a:r>
            <a:endParaRPr dirty="0"/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Clique para editar o estilo do título mestre</a:t>
            </a:r>
            <a:endParaRPr dirty="0"/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Clique para editar os estilos do texto mestre</a:t>
            </a:r>
            <a:endParaRPr dirty="0"/>
          </a:p>
          <a:p>
            <a:pPr lvl="1"/>
            <a:r>
              <a:rPr dirty="0"/>
              <a:t>Segundo nível</a:t>
            </a:r>
            <a:endParaRPr dirty="0"/>
          </a:p>
          <a:p>
            <a:pPr lvl="2"/>
            <a:r>
              <a:rPr dirty="0"/>
              <a:t>Terceiro nível</a:t>
            </a:r>
            <a:endParaRPr dirty="0"/>
          </a:p>
          <a:p>
            <a:pPr lvl="3"/>
            <a:r>
              <a:rPr dirty="0"/>
              <a:t>Quarto nível</a:t>
            </a:r>
            <a:endParaRPr dirty="0"/>
          </a:p>
          <a:p>
            <a:pPr lvl="4"/>
            <a:r>
              <a:rPr dirty="0"/>
              <a:t>Quinto nível</a:t>
            </a:r>
            <a:endParaRPr dirty="0"/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42315" y="2826385"/>
            <a:ext cx="7658735" cy="2387600"/>
          </a:xfrm>
        </p:spPr>
        <p:txBody>
          <a:bodyPr/>
          <a:p>
            <a:r>
              <a:rPr lang="pt-BR" altLang="en-US" sz="8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HINO 230</a:t>
            </a:r>
            <a:br>
              <a:rPr lang="pt-BR" altLang="en-US" sz="8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lang="pt-BR" altLang="en-US" sz="8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 </a:t>
            </a:r>
            <a:r>
              <a:rPr lang="pt-BR" altLang="en-US" sz="4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 Oh! Vinde Fiéis, Triunfantes e Alegres</a:t>
            </a:r>
            <a:endParaRPr lang="pt-BR" altLang="en-US" sz="480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575945" y="2278063"/>
            <a:ext cx="8229600" cy="1143000"/>
          </a:xfrm>
        </p:spPr>
        <p:txBody>
          <a:bodyPr/>
          <a:p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 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AO NOSSO SENHOR!</a:t>
            </a:r>
            <a:endParaRPr lang="pt-BR" altLang="en-US" sz="59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488883"/>
            <a:ext cx="8229600" cy="1143000"/>
          </a:xfrm>
        </p:spPr>
        <p:txBody>
          <a:bodyPr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NOS CÉUS ADORAI-O,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VÓS ANJOS, EM CORO,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E TODOS NA TERRA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LHE RENDAM LOUVOR!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501583"/>
            <a:ext cx="8229600" cy="1143000"/>
          </a:xfrm>
        </p:spPr>
        <p:txBody>
          <a:bodyPr/>
          <a:p>
            <a:pPr algn="ctr"/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A DEUS HONRA E GLÓRIA CONTENTES RENDAMOS,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588645" y="1989138"/>
            <a:ext cx="8229600" cy="1143000"/>
          </a:xfrm>
        </p:spPr>
        <p:txBody>
          <a:bodyPr/>
          <a:p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 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AO NOSSO SENHOR!</a:t>
            </a:r>
            <a:endParaRPr lang="pt-BR" altLang="en-US" sz="59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  <p:sp>
        <p:nvSpPr>
          <p:cNvPr id="24579" name="Conector Reto 24578"/>
          <p:cNvSpPr/>
          <p:nvPr/>
        </p:nvSpPr>
        <p:spPr>
          <a:xfrm flipV="1">
            <a:off x="1782445" y="4979035"/>
            <a:ext cx="5842000" cy="15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12420" y="2337753"/>
            <a:ext cx="8229600" cy="1143000"/>
          </a:xfrm>
        </p:spPr>
        <p:txBody>
          <a:bodyPr/>
          <a:p>
            <a:r>
              <a:rPr sz="60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 FIÉIS, TRIUNFANTES E ALEGRES,</a:t>
            </a:r>
            <a:br>
              <a:rPr sz="60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SIM, VINDE A BELÉM,</a:t>
            </a:r>
            <a:br>
              <a:rPr sz="60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JÁ MOVIDOS DE AMOR!</a:t>
            </a:r>
            <a:endParaRPr lang="pt-BR" altLang="en-US" sz="6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987358"/>
            <a:ext cx="8229600" cy="1143000"/>
          </a:xfrm>
        </p:spPr>
        <p:txBody>
          <a:bodyPr/>
          <a:p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NASCEU VOSSO REI,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 MESSIAS </a:t>
            </a:r>
            <a:r>
              <a:rPr lang="pt-BR"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P</a:t>
            </a: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ROMETIDO</a:t>
            </a:r>
            <a:r>
              <a:rPr lang="pt-BR"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.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endParaRPr lang="pt-BR" altLang="en-US" sz="59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278063"/>
            <a:ext cx="8229600" cy="1143000"/>
          </a:xfrm>
        </p:spPr>
        <p:txBody>
          <a:bodyPr/>
          <a:p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 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AO NOSSO SENHOR!</a:t>
            </a:r>
            <a:endParaRPr lang="pt-BR" altLang="en-US" sz="59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/>
          <p:nvPr>
            <p:ph type="title"/>
          </p:nvPr>
        </p:nvSpPr>
        <p:spPr>
          <a:xfrm>
            <a:off x="351790" y="2629853"/>
            <a:ext cx="8229600" cy="1143000"/>
          </a:xfrm>
        </p:spPr>
        <p:txBody>
          <a:bodyPr/>
          <a:p>
            <a: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OLHAI, ADMIRADOS,</a:t>
            </a:r>
            <a:b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 SUA HUMILDADE,</a:t>
            </a:r>
            <a:b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OS ANJOS O LOUVAM</a:t>
            </a:r>
            <a:b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lang="pt-BR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 GRANDE FERVOR!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743518"/>
            <a:ext cx="8229600" cy="1143000"/>
          </a:xfrm>
        </p:spPr>
        <p:txBody>
          <a:bodyPr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POIS VEIO CONOSCO HABITAR, ENCARNADO,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39090" y="2264728"/>
            <a:ext cx="8229600" cy="1143000"/>
          </a:xfrm>
        </p:spPr>
        <p:txBody>
          <a:bodyPr/>
          <a:p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 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OH! VINDE, ADOREMOS</a:t>
            </a:r>
            <a:b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5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AO NOSSO SENHOR!</a:t>
            </a:r>
            <a:endParaRPr lang="pt-BR" altLang="en-US" sz="59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568258"/>
            <a:ext cx="8229600" cy="1143000"/>
          </a:xfrm>
        </p:spPr>
        <p:txBody>
          <a:bodyPr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POR NÓS, DAS ALTURAS CELESTES BAIXANDO,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EM FORMA DE SERVO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SE FEZ, POR AMOR!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457200" y="2678113"/>
            <a:ext cx="8229600" cy="1143000"/>
          </a:xfrm>
        </p:spPr>
        <p:txBody>
          <a:bodyPr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E EM GLÓRIAS A VIDA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  <a:sym typeface="+mn-ea"/>
              </a:rPr>
              <a:t>NOS DÁ, SEMPITERNA,</a:t>
            </a:r>
            <a:endParaRPr lang="pt-BR" altLang="en-US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sign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Presentation</Application>
  <PresentationFormat>Apresentação na tela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Aller Display</vt:lpstr>
      <vt:lpstr>Design padrão</vt:lpstr>
      <vt:lpstr>1_Design padrão</vt:lpstr>
      <vt:lpstr>PowerPoint 演示文稿</vt:lpstr>
      <vt:lpstr>PowerPoint 演示文稿</vt:lpstr>
      <vt:lpstr>PowerPoint 演示文稿</vt:lpstr>
      <vt:lpstr>NASCEU VOSSO REI, O MESSIAS PROMETIDO, OH! VINDE,  ADOREMOS (3X) AO NOSSO SENHOR!</vt:lpstr>
      <vt:lpstr>PowerPoint 演示文稿</vt:lpstr>
      <vt:lpstr>PowerPoint 演示文稿</vt:lpstr>
      <vt:lpstr> OH! VINDE, ADOREMOS  OH! VINDE, ADOREMOS OH! VINDE, ADOREMOS AO NOSSO SENHOR!</vt:lpstr>
      <vt:lpstr>PowerPoint 演示文稿</vt:lpstr>
      <vt:lpstr>PowerPoint 演示文稿</vt:lpstr>
      <vt:lpstr> OH! VINDE, ADOREMOS  OH! VINDE, ADOREMOS OH! VINDE, ADOREMOS AO NOSSO SENHOR!</vt:lpstr>
      <vt:lpstr>PowerPoint 演示文稿</vt:lpstr>
      <vt:lpstr>PowerPoint 演示文稿</vt:lpstr>
      <vt:lpstr> OH! VINDE, ADOREMOS  OH! VINDE, ADOREMOS OH! VINDE, ADOREMOS AO NOSSO SENHOR!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OH! VINDE FIÉIS, TRIUNFANTES E ALEGRES, SIM, VINDE A BELÉM, JÁ MOVIDOS DE AMOR! NASCEU VOSSO REI, O MESSIAS PROMETIDO,</dc:title>
  <dc:creator>PC</dc:creator>
  <cp:lastModifiedBy>Multimídia IPM</cp:lastModifiedBy>
  <cp:revision>15</cp:revision>
  <dcterms:created xsi:type="dcterms:W3CDTF">2003-12-04T18:31:11Z</dcterms:created>
  <dcterms:modified xsi:type="dcterms:W3CDTF">2017-12-17T23:19:51Z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