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1" autoAdjust="0"/>
    <p:restoredTop sz="94632" autoAdjust="0"/>
  </p:normalViewPr>
  <p:slideViewPr>
    <p:cSldViewPr>
      <p:cViewPr varScale="1">
        <p:scale>
          <a:sx n="59" d="100"/>
          <a:sy n="59" d="100"/>
        </p:scale>
        <p:origin x="38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864DBBE-B058-4F80-B6DF-9064DF4BCB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85ED84-92B2-434C-ADB6-B25C9AFA972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13348"/>
            <a:ext cx="9144000" cy="17998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AMOR QUE VENCE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dirty="0" smtClean="0"/>
              <a:t> </a:t>
            </a:r>
            <a:r>
              <a:rPr lang="pt-BR" sz="4400" i="1" dirty="0"/>
              <a:t>George </a:t>
            </a:r>
            <a:r>
              <a:rPr lang="pt-BR" sz="4400" i="1" dirty="0" err="1"/>
              <a:t>Matherson</a:t>
            </a:r>
            <a:r>
              <a:rPr lang="pt-BR" sz="4400" i="1" dirty="0"/>
              <a:t> </a:t>
            </a:r>
            <a:r>
              <a:rPr lang="pt-BR" sz="4400" i="1" dirty="0" smtClean="0"/>
              <a:t/>
            </a:r>
            <a:br>
              <a:rPr lang="pt-BR" sz="4400" i="1" dirty="0" smtClean="0"/>
            </a:br>
            <a:r>
              <a:rPr lang="pt-BR" sz="4400" i="1" dirty="0" smtClean="0"/>
              <a:t>Hino 260</a:t>
            </a:r>
            <a:endParaRPr 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 smtClean="0"/>
              <a:t>VENCIDO </a:t>
            </a:r>
            <a:r>
              <a:rPr lang="pt-BR" sz="6600" b="1" dirty="0"/>
              <a:t>Ó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SALVADOR </a:t>
            </a:r>
            <a:r>
              <a:rPr lang="pt-BR" sz="6600" b="1" dirty="0"/>
              <a:t>POR TI,</a:t>
            </a:r>
            <a:br>
              <a:rPr lang="pt-BR" sz="6600" b="1" dirty="0"/>
            </a:br>
            <a:r>
              <a:rPr lang="pt-BR" sz="6600" b="1" dirty="0"/>
              <a:t>TEU GRANDE AMOR SENTI!</a:t>
            </a:r>
          </a:p>
        </p:txBody>
      </p:sp>
    </p:spTree>
    <p:extLst>
      <p:ext uri="{BB962C8B-B14F-4D97-AF65-F5344CB8AC3E}">
        <p14:creationId xmlns:p14="http://schemas.microsoft.com/office/powerpoint/2010/main" val="40576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 SUBLIME,</a:t>
            </a:r>
            <a:br>
              <a:rPr lang="pt-BR" sz="6600" b="1" dirty="0"/>
            </a:br>
            <a:r>
              <a:rPr lang="pt-BR" sz="6600" b="1" dirty="0"/>
              <a:t>QUE PENDURAS;</a:t>
            </a:r>
            <a:br>
              <a:rPr lang="pt-BR" sz="6600" b="1" dirty="0"/>
            </a:br>
            <a:r>
              <a:rPr lang="pt-BR" sz="6600" b="1" dirty="0"/>
              <a:t>QUE EM TUA GRAÇA</a:t>
            </a:r>
            <a:br>
              <a:rPr lang="pt-BR" sz="6600" b="1" dirty="0"/>
            </a:br>
            <a:r>
              <a:rPr lang="pt-BR" sz="6600" b="1" dirty="0"/>
              <a:t>ME SEGURAS,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CERCANDO-ME DE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MIL </a:t>
            </a:r>
            <a:r>
              <a:rPr lang="pt-BR" sz="6600" b="1" dirty="0"/>
              <a:t>VENTURAS!</a:t>
            </a:r>
            <a:br>
              <a:rPr lang="pt-BR" sz="6600" b="1" dirty="0"/>
            </a:br>
            <a:endParaRPr 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ACEITA AGORA, Ó SALVADOR,</a:t>
            </a:r>
            <a:br>
              <a:rPr lang="pt-BR" sz="6600" b="1" dirty="0"/>
            </a:br>
            <a:r>
              <a:rPr lang="pt-BR" sz="6600" b="1" dirty="0"/>
              <a:t>O MEU HUMILDE </a:t>
            </a:r>
            <a:r>
              <a:rPr lang="pt-BR" sz="6600" b="1" dirty="0" smtClean="0"/>
              <a:t>AMOR </a:t>
            </a:r>
            <a:r>
              <a:rPr lang="pt-BR" sz="6600" b="1" dirty="0"/>
              <a:t>AMÉM.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619250" y="5301208"/>
            <a:ext cx="61214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AMOR, QUE POR</a:t>
            </a:r>
            <a:br>
              <a:rPr lang="pt-BR" sz="6600" b="1" dirty="0"/>
            </a:br>
            <a:r>
              <a:rPr lang="pt-BR" sz="6600" b="1" dirty="0"/>
              <a:t>AMOR DESCESTE!</a:t>
            </a:r>
            <a:br>
              <a:rPr lang="pt-BR" sz="6600" b="1" dirty="0"/>
            </a:br>
            <a:r>
              <a:rPr lang="pt-BR" sz="6600" b="1" dirty="0"/>
              <a:t>AMOR, QUE POR</a:t>
            </a:r>
            <a:br>
              <a:rPr lang="pt-BR" sz="6600" b="1" dirty="0"/>
            </a:br>
            <a:r>
              <a:rPr lang="pt-BR" sz="6600" b="1" dirty="0"/>
              <a:t>AMOR MORRESTE!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AH! QUANTA DOR</a:t>
            </a:r>
            <a:br>
              <a:rPr lang="pt-BR" sz="6600" b="1" dirty="0"/>
            </a:br>
            <a:r>
              <a:rPr lang="pt-BR" sz="6600" b="1" dirty="0"/>
              <a:t>NÃO PADECESTE!</a:t>
            </a:r>
            <a:br>
              <a:rPr lang="pt-BR" sz="6600" b="1" dirty="0"/>
            </a:br>
            <a:endParaRPr 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 smtClean="0"/>
              <a:t>MINHA </a:t>
            </a:r>
            <a:r>
              <a:rPr lang="pt-BR" sz="6600" b="1" dirty="0"/>
              <a:t>ALMA VIESTE RESGATAR</a:t>
            </a:r>
            <a:br>
              <a:rPr lang="pt-BR" sz="6600" b="1" dirty="0"/>
            </a:br>
            <a:r>
              <a:rPr lang="pt-BR" sz="6600" b="1" dirty="0"/>
              <a:t>E MEU AMOR GANHAR!</a:t>
            </a:r>
          </a:p>
        </p:txBody>
      </p:sp>
    </p:spTree>
    <p:extLst>
      <p:ext uri="{BB962C8B-B14F-4D97-AF65-F5344CB8AC3E}">
        <p14:creationId xmlns:p14="http://schemas.microsoft.com/office/powerpoint/2010/main" val="34702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AMOR, QUE POR</a:t>
            </a:r>
            <a:br>
              <a:rPr lang="pt-BR" sz="6600" b="1" dirty="0"/>
            </a:br>
            <a:r>
              <a:rPr lang="pt-BR" sz="6600" b="1" dirty="0"/>
              <a:t>AMOR SEGUIAS</a:t>
            </a:r>
            <a:br>
              <a:rPr lang="pt-BR" sz="6600" b="1" dirty="0"/>
            </a:br>
            <a:r>
              <a:rPr lang="pt-BR" sz="6600" b="1" dirty="0"/>
              <a:t>A MIM, QUE SEM</a:t>
            </a:r>
            <a:br>
              <a:rPr lang="pt-BR" sz="6600" b="1" dirty="0"/>
            </a:br>
            <a:r>
              <a:rPr lang="pt-BR" sz="6600" b="1" dirty="0"/>
              <a:t>AMOR TU VIAS!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OH! QUANTO AMOR POR MIM SENTIAS,</a:t>
            </a:r>
            <a:br>
              <a:rPr lang="pt-BR" sz="6600" b="1" dirty="0"/>
            </a:br>
            <a:endParaRPr 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ETERNO DEUS,</a:t>
            </a:r>
            <a:br>
              <a:rPr lang="pt-BR" sz="6600" b="1" dirty="0"/>
            </a:br>
            <a:r>
              <a:rPr lang="pt-BR" sz="6600" b="1" dirty="0"/>
              <a:t>SENHOR JESUS,</a:t>
            </a:r>
            <a:br>
              <a:rPr lang="pt-BR" sz="6600" b="1" dirty="0"/>
            </a:br>
            <a:r>
              <a:rPr lang="pt-BR" sz="6600" b="1" dirty="0"/>
              <a:t>SOFRENDO SOBRE A CRUZ!</a:t>
            </a:r>
          </a:p>
        </p:txBody>
      </p:sp>
    </p:spTree>
    <p:extLst>
      <p:ext uri="{BB962C8B-B14F-4D97-AF65-F5344CB8AC3E}">
        <p14:creationId xmlns:p14="http://schemas.microsoft.com/office/powerpoint/2010/main" val="18587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AMOR, QUE TUDO</a:t>
            </a:r>
            <a:br>
              <a:rPr lang="pt-BR" sz="6600" b="1" dirty="0"/>
            </a:br>
            <a:r>
              <a:rPr lang="pt-BR" sz="6600" b="1" dirty="0"/>
              <a:t>ME PERDOAS,</a:t>
            </a:r>
            <a:br>
              <a:rPr lang="pt-BR" sz="6600" b="1" dirty="0"/>
            </a:br>
            <a:r>
              <a:rPr lang="pt-BR" sz="6600" b="1" dirty="0"/>
              <a:t>AMOR, QUE ATÉ</a:t>
            </a:r>
            <a:br>
              <a:rPr lang="pt-BR" sz="6600" b="1" dirty="0"/>
            </a:br>
            <a:r>
              <a:rPr lang="pt-BR" sz="6600" b="1" dirty="0"/>
              <a:t>MESMO ABENÇOAS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UM RÉU DE QUEM</a:t>
            </a:r>
            <a:br>
              <a:rPr lang="pt-BR" sz="6600" b="1" dirty="0"/>
            </a:br>
            <a:r>
              <a:rPr lang="pt-BR" sz="6600" b="1" dirty="0"/>
              <a:t>TU TE AFEIÇOAS!</a:t>
            </a:r>
            <a:br>
              <a:rPr lang="pt-BR" sz="6600" b="1" dirty="0"/>
            </a:br>
            <a:endParaRPr 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462</TotalTime>
  <Words>40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Aller Display</vt:lpstr>
      <vt:lpstr>Arial</vt:lpstr>
      <vt:lpstr>Calibri</vt:lpstr>
      <vt:lpstr>azul</vt:lpstr>
      <vt:lpstr>AMOR QUE VENCE  George Matherson  Hino 260</vt:lpstr>
      <vt:lpstr>AMOR, QUE POR AMOR DESCESTE! AMOR, QUE POR AMOR MORRESTE!</vt:lpstr>
      <vt:lpstr>AH! QUANTA DOR NÃO PADECESTE! </vt:lpstr>
      <vt:lpstr>MINHA ALMA VIESTE RESGATAR E MEU AMOR GANHAR!</vt:lpstr>
      <vt:lpstr>AMOR, QUE POR AMOR SEGUIAS A MIM, QUE SEM AMOR TU VIAS!</vt:lpstr>
      <vt:lpstr>OH! QUANTO AMOR POR MIM SENTIAS, </vt:lpstr>
      <vt:lpstr> ETERNO DEUS, SENHOR JESUS, SOFRENDO SOBRE A CRUZ!</vt:lpstr>
      <vt:lpstr>AMOR, QUE TUDO ME PERDOAS, AMOR, QUE ATÉ MESMO ABENÇOAS</vt:lpstr>
      <vt:lpstr>UM RÉU DE QUEM TU TE AFEIÇOAS! </vt:lpstr>
      <vt:lpstr> VENCIDO Ó  SALVADOR POR TI, TEU GRANDE AMOR SENTI!</vt:lpstr>
      <vt:lpstr>AMOR SUBLIME, QUE PENDURAS; QUE EM TUA GRAÇA ME SEGURAS,</vt:lpstr>
      <vt:lpstr>CERCANDO-ME DE  MIL VENTURAS! </vt:lpstr>
      <vt:lpstr> ACEITA AGORA, Ó SALVADOR, O MEU HUMILDE AMOR AMÉM.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AMOR, QUE POR AMOR DESCESTE! AMOR, QUE POR AMOR MORRESTE! AH! QUANTA DOR NÃO PADECESTE! MINHA ALMA VIESTE RESGATAR E MEU AMOR GANHAR!</dc:title>
  <dc:creator>Meu Computador</dc:creator>
  <cp:lastModifiedBy>Narrubia</cp:lastModifiedBy>
  <cp:revision>5</cp:revision>
  <dcterms:created xsi:type="dcterms:W3CDTF">2003-12-28T22:13:06Z</dcterms:created>
  <dcterms:modified xsi:type="dcterms:W3CDTF">2017-04-09T23:30:43Z</dcterms:modified>
</cp:coreProperties>
</file>