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02" r:id="rId3"/>
    <p:sldId id="314" r:id="rId4"/>
    <p:sldId id="303" r:id="rId5"/>
    <p:sldId id="397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7" r:id="rId17"/>
    <p:sldId id="428" r:id="rId18"/>
    <p:sldId id="429" r:id="rId19"/>
    <p:sldId id="43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07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F85E25-A52C-4147-81D6-62052E58F18C}" type="datetimeFigureOut">
              <a:rPr lang="pt-BR" smtClean="0"/>
              <a:pPr/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4CD42B-E681-491D-B016-324DBC817F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2630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F85E25-A52C-4147-81D6-62052E58F18C}" type="datetimeFigureOut">
              <a:rPr lang="pt-BR" smtClean="0"/>
              <a:pPr/>
              <a:t>05/02/2017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4CD42B-E681-491D-B016-324DBC817F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3342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64267"/>
            <a:ext cx="9144000" cy="32369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8000" dirty="0" smtClean="0"/>
              <a:t>PUREZA NO SANGUE DE CRISTO</a:t>
            </a:r>
            <a:br>
              <a:rPr lang="pt-BR" sz="8000" dirty="0" smtClean="0"/>
            </a:br>
            <a:r>
              <a:rPr lang="pt-BR" sz="4400" dirty="0"/>
              <a:t>(</a:t>
            </a:r>
            <a:r>
              <a:rPr lang="pt-BR" sz="4400" dirty="0" smtClean="0"/>
              <a:t>ALVO </a:t>
            </a:r>
            <a:r>
              <a:rPr lang="pt-BR" sz="4400" dirty="0"/>
              <a:t>MAIS QUE </a:t>
            </a:r>
            <a:r>
              <a:rPr lang="pt-BR" sz="4400" dirty="0" smtClean="0"/>
              <a:t>NEVE) </a:t>
            </a:r>
            <a:r>
              <a:rPr lang="pt-BR" sz="8000" dirty="0"/>
              <a:t/>
            </a:r>
            <a:br>
              <a:rPr lang="pt-BR" sz="8000" dirty="0"/>
            </a:br>
            <a:r>
              <a:rPr lang="pt-BR" sz="4400" i="1" dirty="0" smtClean="0"/>
              <a:t>(</a:t>
            </a:r>
            <a:r>
              <a:rPr lang="pt-BR" sz="4400" i="1" dirty="0"/>
              <a:t>Hino 269)</a:t>
            </a:r>
          </a:p>
        </p:txBody>
      </p:sp>
    </p:spTree>
    <p:extLst>
      <p:ext uri="{BB962C8B-B14F-4D97-AF65-F5344CB8AC3E}">
        <p14:creationId xmlns:p14="http://schemas.microsoft.com/office/powerpoint/2010/main" xmlns="" val="188785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EIS NESSAS CHAGAS PUREZA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PARA O MAIOR PECADOR,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QUEM MAIS ALVO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A NEVE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SANGUE TRANSFORMA, SENHOR!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58528" cy="194421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ALVO MAIS QUE NEVE!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ALVO MAIS QUE NEVE!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NESSE SANGUE LAVADO,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MAIS ALVO QUE 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NEVE EU ESTOU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AS FALTAS NÓS CONFESSARMOS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SEGUIRMOS NA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TUA LUZ,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TU NÃO SOMENTE PERDOAS;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PURIFICAS TAMBÉM,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JESUS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LAVAS DE TODO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PECADO!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MARAVILHA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AMOR!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QUE MAIS ALVO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A NEVE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TEU SANGUE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TORNA, SENHOR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58528" cy="18002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ALVO MAIS QUE NEVE!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ALVO MAIS QUE NEVE!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NESSE SANGUE LAVADO,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MAIS ALVO QUE 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NEVE  </a:t>
            </a:r>
            <a:r>
              <a:rPr lang="pt-BR" sz="6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</a:t>
            </a:r>
            <a:r>
              <a:rPr lang="pt-BR" sz="6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157192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345638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SEJA BENDITO O CORDEIRO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NA CRUZ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POR NÓS PADECEU 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3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408192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SEJA BENDITO O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SANGUE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POR NÓS,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PECADORES  VERTEU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EIS QUE NO SANGUE LAVADOS,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TENDO PURO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CORAÇÃO,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PECADORES REMIDOS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POR JESUS TÊM COM DEUS COMUNHÃO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58528" cy="18002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ALVO MAIS QUE NEVE!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ALVO MAIS QUE NEVE!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SIM, NESSE SANGUE LAVADO,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MAIS ALVO QUE 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NEVE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QUÃO ESPINHOSA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COROA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JESUS POR NÓS SUPORTOU!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OH! QUÃO PROFUNDAS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CHAGAS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 NOS PROVAM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QUANTO ELE AMOU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528</TotalTime>
  <Words>94</Words>
  <Application>Microsoft Office PowerPoint</Application>
  <PresentationFormat>Apresentação na tela (4:3)</PresentationFormat>
  <Paragraphs>27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azul</vt:lpstr>
      <vt:lpstr>PUREZA NO SANGUE DE CRISTO (ALVO MAIS QUE NEVE)  (Hino 269)</vt:lpstr>
      <vt:lpstr>Slide 2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É BOM Ron Kenoly</dc:title>
  <dc:creator>Matheu Aquino</dc:creator>
  <cp:lastModifiedBy>Viveiro20</cp:lastModifiedBy>
  <cp:revision>54</cp:revision>
  <dcterms:created xsi:type="dcterms:W3CDTF">2014-12-31T16:27:22Z</dcterms:created>
  <dcterms:modified xsi:type="dcterms:W3CDTF">2017-02-05T17:16:52Z</dcterms:modified>
</cp:coreProperties>
</file>