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74" r:id="rId9"/>
    <p:sldId id="275" r:id="rId10"/>
    <p:sldId id="262" r:id="rId11"/>
    <p:sldId id="263" r:id="rId12"/>
    <p:sldId id="276" r:id="rId13"/>
    <p:sldId id="277" r:id="rId14"/>
    <p:sldId id="264" r:id="rId15"/>
    <p:sldId id="265" r:id="rId16"/>
    <p:sldId id="278" r:id="rId17"/>
    <p:sldId id="279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53" y="29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C56DB15-7C3A-4DA6-B7EB-EBC8E9C46B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ED7FC2-137E-4699-87A8-3006395FA91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150096"/>
            <a:ext cx="91440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8000" dirty="0" smtClean="0"/>
              <a:t>A CONVERSÃO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400" i="1" dirty="0" smtClean="0"/>
              <a:t>Hino 334</a:t>
            </a:r>
            <a:endParaRPr lang="pt-BR" sz="4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263"/>
            <a:ext cx="91440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>
                <a:solidFill>
                  <a:schemeClr val="bg1"/>
                </a:solidFill>
              </a:rPr>
              <a:t>MAS UM DIA SENTI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MEU PECADO, E VI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SOBRE MIM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O CASTIGO DA LEI!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>
                <a:solidFill>
                  <a:schemeClr val="bg1"/>
                </a:solidFill>
              </a:rPr>
              <a:t>APRESSADO FUGI,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EM JESUS ME ESCONDI,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E ABRIGO SEGURO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NELE ACHEI.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36912"/>
            <a:ext cx="91440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>
                <a:solidFill>
                  <a:schemeClr val="bg1"/>
                </a:solidFill>
              </a:rPr>
              <a:t>FOI NA CRUZ, </a:t>
            </a:r>
            <a:r>
              <a:rPr lang="pt-BR" dirty="0" smtClean="0">
                <a:solidFill>
                  <a:schemeClr val="bg1"/>
                </a:solidFill>
              </a:rPr>
              <a:t/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FOI </a:t>
            </a:r>
            <a:r>
              <a:rPr lang="pt-BR" dirty="0">
                <a:solidFill>
                  <a:schemeClr val="bg1"/>
                </a:solidFill>
              </a:rPr>
              <a:t>NA CRUZ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QUE UM DIA EU </a:t>
            </a:r>
            <a:r>
              <a:rPr lang="pt-BR" dirty="0">
                <a:solidFill>
                  <a:schemeClr val="bg1"/>
                </a:solidFill>
              </a:rPr>
              <a:t>VI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MEU PECADO </a:t>
            </a:r>
            <a:r>
              <a:rPr lang="pt-BR" dirty="0" smtClean="0">
                <a:solidFill>
                  <a:schemeClr val="bg1"/>
                </a:solidFill>
              </a:rPr>
              <a:t>CASTIGADO EM </a:t>
            </a:r>
            <a:r>
              <a:rPr lang="pt-BR" dirty="0">
                <a:solidFill>
                  <a:schemeClr val="bg1"/>
                </a:solidFill>
              </a:rPr>
              <a:t>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90825"/>
            <a:ext cx="91440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>
                <a:solidFill>
                  <a:schemeClr val="bg1"/>
                </a:solidFill>
              </a:rPr>
              <a:t>FOI ALI, PELA FÉ,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QUE MEUS OLHOS ABRI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E AGORA ME ALEGRO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EM SUA LUZ!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90825"/>
            <a:ext cx="91440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>
                <a:solidFill>
                  <a:schemeClr val="bg1"/>
                </a:solidFill>
              </a:rPr>
              <a:t>QUE DITOSO, ENTÃO,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FOI </a:t>
            </a:r>
            <a:r>
              <a:rPr lang="pt-BR" dirty="0" smtClean="0">
                <a:solidFill>
                  <a:schemeClr val="bg1"/>
                </a:solidFill>
              </a:rPr>
              <a:t>O </a:t>
            </a:r>
            <a:r>
              <a:rPr lang="pt-BR" dirty="0">
                <a:solidFill>
                  <a:schemeClr val="bg1"/>
                </a:solidFill>
              </a:rPr>
              <a:t>MEU CORAÇÃO,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CONHECER 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EXCELSO AMOR,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263"/>
            <a:ext cx="91440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>
                <a:solidFill>
                  <a:schemeClr val="bg1"/>
                </a:solidFill>
              </a:rPr>
              <a:t>QUE LEVOU MEU JESUS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A SOFRER LÁ NA CRUZ,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E </a:t>
            </a:r>
            <a:r>
              <a:rPr lang="pt-BR" dirty="0" smtClean="0">
                <a:solidFill>
                  <a:schemeClr val="bg1"/>
                </a:solidFill>
              </a:rPr>
              <a:t>SALVAR ESTE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POBRE </a:t>
            </a:r>
            <a:r>
              <a:rPr lang="pt-BR" dirty="0">
                <a:solidFill>
                  <a:schemeClr val="bg1"/>
                </a:solidFill>
              </a:rPr>
              <a:t>PECADOR.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36912"/>
            <a:ext cx="91440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>
                <a:solidFill>
                  <a:schemeClr val="bg1"/>
                </a:solidFill>
              </a:rPr>
              <a:t>FOI NA CRUZ, </a:t>
            </a:r>
            <a:r>
              <a:rPr lang="pt-BR" dirty="0" smtClean="0">
                <a:solidFill>
                  <a:schemeClr val="bg1"/>
                </a:solidFill>
              </a:rPr>
              <a:t/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FOI </a:t>
            </a:r>
            <a:r>
              <a:rPr lang="pt-BR" dirty="0">
                <a:solidFill>
                  <a:schemeClr val="bg1"/>
                </a:solidFill>
              </a:rPr>
              <a:t>NA CRUZ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QUE UM DIA EU </a:t>
            </a:r>
            <a:r>
              <a:rPr lang="pt-BR" dirty="0">
                <a:solidFill>
                  <a:schemeClr val="bg1"/>
                </a:solidFill>
              </a:rPr>
              <a:t>VI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MEU PECADO </a:t>
            </a:r>
            <a:r>
              <a:rPr lang="pt-BR" dirty="0" smtClean="0">
                <a:solidFill>
                  <a:schemeClr val="bg1"/>
                </a:solidFill>
              </a:rPr>
              <a:t>CASTIGADO EM </a:t>
            </a:r>
            <a:r>
              <a:rPr lang="pt-BR" dirty="0">
                <a:solidFill>
                  <a:schemeClr val="bg1"/>
                </a:solidFill>
              </a:rPr>
              <a:t>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90825"/>
            <a:ext cx="91440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>
                <a:solidFill>
                  <a:schemeClr val="bg1"/>
                </a:solidFill>
              </a:rPr>
              <a:t>FOI ALI, PELA FÉ,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QUE MEUS OLHOS ABRI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E AGORA ME ALEGRO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EM SUA LUZ!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1691680" y="5229200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CEGUEIRA EU ANDEI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PERDIDO VAGUEI</a:t>
            </a:r>
            <a:b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LONGE, LONGE</a:t>
            </a:r>
            <a:b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MEU SALVADOR!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64904"/>
            <a:ext cx="91440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>
                <a:solidFill>
                  <a:schemeClr val="bg1"/>
                </a:solidFill>
              </a:rPr>
              <a:t>MAS DA GLÓRIA DESCEU,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O SEU SANGUE VERTEU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E </a:t>
            </a:r>
            <a:r>
              <a:rPr lang="pt-BR" dirty="0" smtClean="0">
                <a:solidFill>
                  <a:schemeClr val="bg1"/>
                </a:solidFill>
              </a:rPr>
              <a:t>SALVOU ESTE </a:t>
            </a:r>
            <a:r>
              <a:rPr lang="pt-BR" dirty="0">
                <a:solidFill>
                  <a:schemeClr val="bg1"/>
                </a:solidFill>
              </a:rPr>
              <a:t>POBRE </a:t>
            </a:r>
            <a:r>
              <a:rPr lang="pt-BR" dirty="0" smtClean="0">
                <a:solidFill>
                  <a:schemeClr val="bg1"/>
                </a:solidFill>
              </a:rPr>
              <a:t>PECADOR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36912"/>
            <a:ext cx="91440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>
                <a:solidFill>
                  <a:schemeClr val="bg1"/>
                </a:solidFill>
              </a:rPr>
              <a:t>FOI NA CRUZ, </a:t>
            </a:r>
            <a:r>
              <a:rPr lang="pt-BR" dirty="0" smtClean="0">
                <a:solidFill>
                  <a:schemeClr val="bg1"/>
                </a:solidFill>
              </a:rPr>
              <a:t/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FOI </a:t>
            </a:r>
            <a:r>
              <a:rPr lang="pt-BR" dirty="0">
                <a:solidFill>
                  <a:schemeClr val="bg1"/>
                </a:solidFill>
              </a:rPr>
              <a:t>NA CRUZ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QUE UM DIA EU </a:t>
            </a:r>
            <a:r>
              <a:rPr lang="pt-BR" dirty="0">
                <a:solidFill>
                  <a:schemeClr val="bg1"/>
                </a:solidFill>
              </a:rPr>
              <a:t>VI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MEU PECADO </a:t>
            </a:r>
            <a:r>
              <a:rPr lang="pt-BR" dirty="0" smtClean="0">
                <a:solidFill>
                  <a:schemeClr val="bg1"/>
                </a:solidFill>
              </a:rPr>
              <a:t>CASTIGADO EM </a:t>
            </a:r>
            <a:r>
              <a:rPr lang="pt-BR" dirty="0">
                <a:solidFill>
                  <a:schemeClr val="bg1"/>
                </a:solidFill>
              </a:rPr>
              <a:t>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90825"/>
            <a:ext cx="91440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>
                <a:solidFill>
                  <a:schemeClr val="bg1"/>
                </a:solidFill>
              </a:rPr>
              <a:t>FOI ALI, PELA FÉ,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QUE MEUS OLHOS ABRI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E AGORA ME ALEGRO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EM SUA LUZ!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263"/>
            <a:ext cx="91440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>
                <a:solidFill>
                  <a:schemeClr val="bg1"/>
                </a:solidFill>
              </a:rPr>
              <a:t>JÁ OUVIA FALAR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DESSA GRAÇA </a:t>
            </a:r>
            <a:r>
              <a:rPr lang="pt-BR" dirty="0" smtClean="0">
                <a:solidFill>
                  <a:schemeClr val="bg1"/>
                </a:solidFill>
              </a:rPr>
              <a:t/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SEM </a:t>
            </a:r>
            <a:r>
              <a:rPr lang="pt-BR" dirty="0">
                <a:solidFill>
                  <a:schemeClr val="bg1"/>
                </a:solidFill>
              </a:rPr>
              <a:t>PAR,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QUE DO </a:t>
            </a:r>
            <a:r>
              <a:rPr lang="pt-BR" dirty="0" smtClean="0">
                <a:solidFill>
                  <a:schemeClr val="bg1"/>
                </a:solidFill>
              </a:rPr>
              <a:t>CÉU TROUXE </a:t>
            </a:r>
            <a:r>
              <a:rPr lang="pt-BR" dirty="0">
                <a:solidFill>
                  <a:schemeClr val="bg1"/>
                </a:solidFill>
              </a:rPr>
              <a:t>CRISTO 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263"/>
            <a:ext cx="91440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>
                <a:solidFill>
                  <a:schemeClr val="bg1"/>
                </a:solidFill>
              </a:rPr>
              <a:t>MAS EU SURDO ME FIZ,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CONVERTER-ME </a:t>
            </a:r>
            <a:r>
              <a:rPr lang="pt-BR" dirty="0" smtClean="0">
                <a:solidFill>
                  <a:schemeClr val="bg1"/>
                </a:solidFill>
              </a:rPr>
              <a:t/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NÃO </a:t>
            </a:r>
            <a:r>
              <a:rPr lang="pt-BR" dirty="0">
                <a:solidFill>
                  <a:schemeClr val="bg1"/>
                </a:solidFill>
              </a:rPr>
              <a:t>QUIS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AO SENHOR QUE POR MIM MORREU NA CRUZ.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36912"/>
            <a:ext cx="91440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>
                <a:solidFill>
                  <a:schemeClr val="bg1"/>
                </a:solidFill>
              </a:rPr>
              <a:t>FOI NA CRUZ, </a:t>
            </a:r>
            <a:r>
              <a:rPr lang="pt-BR" dirty="0" smtClean="0">
                <a:solidFill>
                  <a:schemeClr val="bg1"/>
                </a:solidFill>
              </a:rPr>
              <a:t/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FOI </a:t>
            </a:r>
            <a:r>
              <a:rPr lang="pt-BR" dirty="0">
                <a:solidFill>
                  <a:schemeClr val="bg1"/>
                </a:solidFill>
              </a:rPr>
              <a:t>NA CRUZ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QUE UM DIA EU </a:t>
            </a:r>
            <a:r>
              <a:rPr lang="pt-BR" dirty="0">
                <a:solidFill>
                  <a:schemeClr val="bg1"/>
                </a:solidFill>
              </a:rPr>
              <a:t>VI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MEU PECADO </a:t>
            </a:r>
            <a:r>
              <a:rPr lang="pt-BR" dirty="0" smtClean="0">
                <a:solidFill>
                  <a:schemeClr val="bg1"/>
                </a:solidFill>
              </a:rPr>
              <a:t>CASTIGADO EM </a:t>
            </a:r>
            <a:r>
              <a:rPr lang="pt-BR" dirty="0">
                <a:solidFill>
                  <a:schemeClr val="bg1"/>
                </a:solidFill>
              </a:rPr>
              <a:t>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90825"/>
            <a:ext cx="91440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>
                <a:solidFill>
                  <a:schemeClr val="bg1"/>
                </a:solidFill>
              </a:rPr>
              <a:t>FOI ALI, PELA FÉ,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QUE MEUS OLHOS ABRI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E AGORA ME ALEGRO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EM SUA LUZ!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144</TotalTime>
  <Words>76</Words>
  <Application>Microsoft Office PowerPoint</Application>
  <PresentationFormat>Apresentação na tela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Aller Display</vt:lpstr>
      <vt:lpstr>Arial</vt:lpstr>
      <vt:lpstr>Calibri</vt:lpstr>
      <vt:lpstr>azul</vt:lpstr>
      <vt:lpstr>A CONVERSÃO Hino 334</vt:lpstr>
      <vt:lpstr>EM CEGUEIRA EU ANDEI E PERDIDO VAGUEI LONGE, LONGE DO MEU SALVADOR!</vt:lpstr>
      <vt:lpstr>MAS DA GLÓRIA DESCEU, O SEU SANGUE VERTEU E SALVOU ESTE POBRE PECADOR</vt:lpstr>
      <vt:lpstr>FOI NA CRUZ,  FOI NA CRUZ QUE UM DIA EU VI MEU PECADO CASTIGADO EM JESUS!</vt:lpstr>
      <vt:lpstr>FOI ALI, PELA FÉ, QUE MEUS OLHOS ABRI E AGORA ME ALEGRO EM SUA LUZ!</vt:lpstr>
      <vt:lpstr>JÁ OUVIA FALAR DESSA GRAÇA  SEM PAR, QUE DO CÉU TROUXE CRISTO JESUS!</vt:lpstr>
      <vt:lpstr>MAS EU SURDO ME FIZ, CONVERTER-ME  NÃO QUIS AO SENHOR QUE POR MIM MORREU NA CRUZ.</vt:lpstr>
      <vt:lpstr>FOI NA CRUZ,  FOI NA CRUZ QUE UM DIA EU VI MEU PECADO CASTIGADO EM JESUS!</vt:lpstr>
      <vt:lpstr>FOI ALI, PELA FÉ, QUE MEUS OLHOS ABRI E AGORA ME ALEGRO EM SUA LUZ!</vt:lpstr>
      <vt:lpstr>MAS UM DIA SENTI MEU PECADO, E VI SOBRE MIM O CASTIGO DA LEI!</vt:lpstr>
      <vt:lpstr>APRESSADO FUGI, EM JESUS ME ESCONDI, E ABRIGO SEGURO NELE ACHEI.</vt:lpstr>
      <vt:lpstr>FOI NA CRUZ,  FOI NA CRUZ QUE UM DIA EU VI MEU PECADO CASTIGADO EM JESUS!</vt:lpstr>
      <vt:lpstr>FOI ALI, PELA FÉ, QUE MEUS OLHOS ABRI E AGORA ME ALEGRO EM SUA LUZ!</vt:lpstr>
      <vt:lpstr>QUE DITOSO, ENTÃO, FOI O MEU CORAÇÃO, CONHECER O EXCELSO AMOR,</vt:lpstr>
      <vt:lpstr>QUE LEVOU MEU JESUS A SOFRER LÁ NA CRUZ, E SALVAR ESTE  POBRE PECADOR.</vt:lpstr>
      <vt:lpstr>FOI NA CRUZ,  FOI NA CRUZ QUE UM DIA EU VI MEU PECADO CASTIGADO EM JESUS!</vt:lpstr>
      <vt:lpstr>FOI ALI, PELA FÉ, QUE MEUS OLHOS ABRI E AGORA ME ALEGRO EM SUA LUZ!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 CEGUEIRA EU ANDEI E PERDIDO VAGUEI LONGE, LONGE DO MEU SALVADOR</dc:title>
  <dc:creator>Meu Computador</dc:creator>
  <cp:lastModifiedBy>Narrubia</cp:lastModifiedBy>
  <cp:revision>12</cp:revision>
  <dcterms:created xsi:type="dcterms:W3CDTF">2003-12-05T00:22:57Z</dcterms:created>
  <dcterms:modified xsi:type="dcterms:W3CDTF">2017-04-09T23:46:53Z</dcterms:modified>
</cp:coreProperties>
</file>