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4" r:id="rId5"/>
    <p:sldId id="267" r:id="rId6"/>
    <p:sldId id="266" r:id="rId7"/>
    <p:sldId id="260" r:id="rId8"/>
    <p:sldId id="268" r:id="rId9"/>
    <p:sldId id="257" r:id="rId10"/>
    <p:sldId id="269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 showGuides="1">
      <p:cViewPr varScale="1">
        <p:scale>
          <a:sx n="55" d="100"/>
          <a:sy n="55" d="100"/>
        </p:scale>
        <p:origin x="-102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E2DDE-00A9-496E-99B1-A8797351753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FA904-A028-455D-B97D-D4DA6C97F92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E353A-520A-45B4-B81F-F7062AEB3ADC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pt-BR" dirty="0" smtClean="0"/>
              <a:t>CLIQUE PARA EDITAR O ESTILO DO TÍTULO MESTRE</a:t>
            </a:r>
            <a:endParaRPr lang="pt-BR" altLang="pt-BR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anose="02000503000000020003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84" y="3150096"/>
            <a:ext cx="9144000" cy="1143000"/>
          </a:xfrm>
        </p:spPr>
        <p:txBody>
          <a:bodyPr/>
          <a:lstStyle/>
          <a:p>
            <a:pPr>
              <a:lnSpc>
                <a:spcPts val="8000"/>
              </a:lnSpc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HINO DOS 500 ANOS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43250"/>
            <a:ext cx="9144000" cy="1143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Foi tão longa a escuridão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a Igreja padeceu.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Quase nao sobreviveu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À tão grande servidão.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16510" y="2784475"/>
            <a:ext cx="9127490" cy="1143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Foram tantas heresias,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Enganosa idolatria.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Deus libertou seu povo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Sua Luz raiou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43250"/>
            <a:ext cx="9144000" cy="1143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Nossa mente está cativa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À verdade da Escritura.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aqui permanecemos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Seja vida, seja morte.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9740"/>
            <a:ext cx="9144000" cy="1143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Salvação por fé somente,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por Graça recebemos,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Jesus justiça nossa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Soli Deo gloria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Soli Deo gloria.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43250"/>
            <a:ext cx="9144000" cy="1143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Nem a espada fez calar,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Nem o fogo intimidou.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igreja que bradou: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a Bíblia há de julgar.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7985"/>
            <a:ext cx="9144000" cy="1143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Levantemos a bandeira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 mensagem verdadeira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liberta pecadores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Através da cruz.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43250"/>
            <a:ext cx="9144000" cy="1143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Eis o nosso coração,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Ofertamos só a Ti.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imensa a gratidão.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Teu poder nos trouxe aqui,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Hoje são quinhentos anos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0965"/>
            <a:ext cx="9144000" cy="1143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Na beleza dos Teus planos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a Palavra livremente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Salva as nações.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643063" y="5440998"/>
            <a:ext cx="5857875" cy="158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0</TotalTime>
  <Words>766</Words>
  <Application>WPS Presentation</Application>
  <PresentationFormat>Apresentação na tela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Aller Display</vt:lpstr>
      <vt:lpstr>Calibri</vt:lpstr>
      <vt:lpstr>Microsoft YaHei</vt:lpstr>
      <vt:lpstr/>
      <vt:lpstr>Arial Unicode MS</vt:lpstr>
      <vt:lpstr>Segoe Print</vt:lpstr>
      <vt:lpstr>IPM agua</vt:lpstr>
      <vt:lpstr>REVERÊNCIA Hino 2</vt:lpstr>
      <vt:lpstr>O SENHOR ESTÁ NO SEU SANTO TEMPLO (1/2)</vt:lpstr>
      <vt:lpstr>Foi tão longa a escuridão  Que a Igreja padeceu.  Quase não sobreviveu À tão grande servidão.  Foram tantas heresias,  Enganosa idolatria. Mas Deus libertou seu povo  Sua Luz raiou</vt:lpstr>
      <vt:lpstr>Nossa mente está cativa À verdade da Escritura.  E aqui permanecemos  Seja vida, seja morte.  Salvação por fé somente,  Só por Graça recebemos,  Em Jesus justiça nossa  Soli Deo gloria Soli Deo gloria._</vt:lpstr>
      <vt:lpstr>Foi tão longa a escuridão  Que a Igreja padeceu.  Quase não sobreviveu À tão grande servidão.  Foram tantas heresias,  Enganosa idolatria. Mas Deus libertou seu povo  Sua Luz raiou</vt:lpstr>
      <vt:lpstr>O SENHOR ESTÁ NO SEU SANTO TEMPLO (2/2)</vt:lpstr>
      <vt:lpstr>Nem a espada fez calar,  Nem o fogo intimidou. A igreja que bradou: Só a Bíblia há de julgar. Levantemos a bandeira  Da mensagem verdadeira  Que liberta pecadores  Através da cruz.</vt:lpstr>
      <vt:lpstr>CALE-SE DIANTE DELE TODA A TERRA (1/2)</vt:lpstr>
      <vt:lpstr>Eis o nosso coração,  Ofertamos só a Ti. É imensa a gratidão. Teu poder nos trouxe aqui,  Hoje são quinhentos anos  Na beleza dos Teus planos  Que a Palavra livremente  Salva as nações.</vt:lpstr>
    </vt:vector>
  </TitlesOfParts>
  <Company>Igreja Presbiteriana de Cuiabá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SENHOR ESTÁ NO SEU SANTO TEMPLO 2X</dc:title>
  <dc:creator>Igreja Presbiteriana de Cuiabá</dc:creator>
  <cp:lastModifiedBy>Multimídia IPM</cp:lastModifiedBy>
  <cp:revision>7</cp:revision>
  <dcterms:created xsi:type="dcterms:W3CDTF">2004-05-02T23:21:00Z</dcterms:created>
  <dcterms:modified xsi:type="dcterms:W3CDTF">2017-10-07T22:57:45Z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