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3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65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8DDF26A-803D-4671-A6A6-55751758F1A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056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614BDD-A75F-4AE8-8AF1-AD97F8C8AC5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8083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7ED596-9EEA-4D4B-AD6F-B6BB7D17530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525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9724CB-F9FC-4384-956A-8E37832B318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297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09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r>
              <a:rPr lang="pt-BR" altLang="pt-BR" sz="8000" b="1" dirty="0"/>
              <a:t>HONRA, PODER,</a:t>
            </a:r>
            <a:br>
              <a:rPr lang="pt-BR" altLang="pt-BR" sz="8000" b="1" dirty="0"/>
            </a:br>
            <a:r>
              <a:rPr lang="pt-BR" altLang="pt-BR" sz="8000" b="1" dirty="0" smtClean="0"/>
              <a:t>MAJESTADE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53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FOI IMOLADO</a:t>
            </a:r>
            <a:br>
              <a:rPr lang="pt-BR" altLang="pt-BR" sz="6600" b="1" dirty="0"/>
            </a:br>
            <a:r>
              <a:rPr lang="pt-BR" altLang="pt-BR" sz="6600" b="1" dirty="0" smtClean="0"/>
              <a:t>APARENTE FRAQUEZA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MAS, TRIUNFANTE,</a:t>
            </a:r>
            <a:br>
              <a:rPr lang="pt-BR" altLang="pt-BR" sz="6600" b="1" dirty="0"/>
            </a:br>
            <a:r>
              <a:rPr lang="pt-BR" altLang="pt-BR" sz="6600" b="1" dirty="0"/>
              <a:t>JÁ VIVE </a:t>
            </a:r>
            <a:r>
              <a:rPr lang="pt-BR" altLang="pt-BR" sz="6600" b="1"/>
              <a:t>EM </a:t>
            </a:r>
            <a:r>
              <a:rPr lang="pt-BR" altLang="pt-BR" sz="6600" b="1" smtClean="0"/>
              <a:t>GRANDEZA</a:t>
            </a:r>
            <a:endParaRPr lang="pt-BR" altLang="pt-BR" sz="66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971600" y="4869160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/>
              <a:t>HONRA, PODER,</a:t>
            </a:r>
            <a:br>
              <a:rPr lang="pt-BR" altLang="pt-BR" sz="6600" b="1"/>
            </a:br>
            <a:r>
              <a:rPr lang="pt-BR" altLang="pt-BR" sz="6600" b="1"/>
              <a:t>MAJESTADE, RIQUEZA,</a:t>
            </a:r>
            <a:br>
              <a:rPr lang="pt-BR" altLang="pt-BR" sz="6600" b="1"/>
            </a:br>
            <a:r>
              <a:rPr lang="pt-BR" altLang="pt-BR" sz="6600" b="1"/>
              <a:t>SABEDORIA, DOMÍNIO</a:t>
            </a:r>
            <a:br>
              <a:rPr lang="pt-BR" altLang="pt-BR" sz="6600" b="1"/>
            </a:br>
            <a:r>
              <a:rPr lang="pt-BR" altLang="pt-BR" sz="6600" b="1"/>
              <a:t>E GRANDEZA</a:t>
            </a:r>
          </a:p>
        </p:txBody>
      </p:sp>
    </p:spTree>
    <p:extLst>
      <p:ext uri="{BB962C8B-B14F-4D97-AF65-F5344CB8AC3E}">
        <p14:creationId xmlns:p14="http://schemas.microsoft.com/office/powerpoint/2010/main" val="29227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 VENCEDOR</a:t>
            </a:r>
            <a:br>
              <a:rPr lang="pt-BR" altLang="pt-BR" sz="6600" b="1" dirty="0"/>
            </a:br>
            <a:r>
              <a:rPr lang="pt-BR" altLang="pt-BR" sz="6600" b="1" dirty="0"/>
              <a:t>DA BATALHA É CANTADO,</a:t>
            </a:r>
            <a:br>
              <a:rPr lang="pt-BR" altLang="pt-BR" sz="6600" b="1" dirty="0"/>
            </a:br>
            <a:r>
              <a:rPr lang="pt-BR" altLang="pt-BR" sz="6600" b="1" dirty="0"/>
              <a:t>AO SER, NO TRONO DO CÉU, COROADO.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SOA NOS CÉUS</a:t>
            </a:r>
            <a:br>
              <a:rPr lang="pt-BR" altLang="pt-BR" sz="6600" b="1" dirty="0"/>
            </a:br>
            <a:r>
              <a:rPr lang="pt-BR" altLang="pt-BR" sz="6600" b="1" dirty="0"/>
              <a:t>O TRIUNFO, A VITÓRIA;</a:t>
            </a:r>
            <a:br>
              <a:rPr lang="pt-BR" altLang="pt-BR" sz="6600" b="1" dirty="0"/>
            </a:br>
            <a:r>
              <a:rPr lang="pt-BR" altLang="pt-BR" sz="6600" b="1" dirty="0"/>
              <a:t>VIBRA NA TERRA</a:t>
            </a:r>
            <a:br>
              <a:rPr lang="pt-BR" altLang="pt-BR" sz="6600" b="1" dirty="0"/>
            </a:br>
            <a:r>
              <a:rPr lang="pt-BR" altLang="pt-BR" sz="6600" b="1" dirty="0"/>
              <a:t>DO SEU NOME A GLÓRIA;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MONTES, OCEANOS,</a:t>
            </a:r>
            <a:br>
              <a:rPr lang="pt-BR" altLang="pt-BR" sz="6600" b="1" dirty="0"/>
            </a:br>
            <a:r>
              <a:rPr lang="pt-BR" altLang="pt-BR" sz="6600" b="1" dirty="0"/>
              <a:t>FLORESTAS E FLORES,</a:t>
            </a:r>
            <a:br>
              <a:rPr lang="pt-BR" altLang="pt-BR" sz="6600" b="1" dirty="0"/>
            </a:br>
            <a:r>
              <a:rPr lang="pt-BR" altLang="pt-BR" sz="6600" b="1" dirty="0"/>
              <a:t>DO SEU DOMÍNIO</a:t>
            </a:r>
            <a:br>
              <a:rPr lang="pt-BR" altLang="pt-BR" sz="6600" b="1" dirty="0"/>
            </a:br>
            <a:r>
              <a:rPr lang="pt-BR" altLang="pt-BR" sz="6600" b="1" dirty="0"/>
              <a:t>ECOAM LOUVORES.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SOBE EM CANTO</a:t>
            </a:r>
            <a:br>
              <a:rPr lang="pt-BR" altLang="pt-BR" sz="6600" b="1" dirty="0"/>
            </a:br>
            <a:r>
              <a:rPr lang="pt-BR" altLang="pt-BR" sz="6600" b="1" dirty="0"/>
              <a:t>CONSTANTE ALEGRIA;</a:t>
            </a:r>
            <a:br>
              <a:rPr lang="pt-BR" altLang="pt-BR" sz="6600" b="1" dirty="0"/>
            </a:br>
            <a:r>
              <a:rPr lang="pt-BR" altLang="pt-BR" sz="6600" b="1" dirty="0"/>
              <a:t>BÊNÇÃOS DO ALTO</a:t>
            </a:r>
            <a:br>
              <a:rPr lang="pt-BR" altLang="pt-BR" sz="6600" b="1" dirty="0"/>
            </a:br>
            <a:r>
              <a:rPr lang="pt-BR" altLang="pt-BR" sz="6600" b="1" dirty="0"/>
              <a:t>NOS VÊM CADA DIA;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HONRA E PODER,</a:t>
            </a:r>
            <a:br>
              <a:rPr lang="pt-BR" altLang="pt-BR" sz="6600" b="1" dirty="0"/>
            </a:br>
            <a:r>
              <a:rPr lang="pt-BR" altLang="pt-BR" sz="6600" b="1" dirty="0"/>
              <a:t>MAJESTADE ENTOAMOS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40720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EM NOSSOS HINOS</a:t>
            </a:r>
            <a:br>
              <a:rPr lang="pt-BR" altLang="pt-BR" sz="6600" b="1" dirty="0"/>
            </a:br>
            <a:r>
              <a:rPr lang="pt-BR" altLang="pt-BR" sz="6600" b="1" dirty="0"/>
              <a:t>QUE A DEUS ELEVAMOS.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DAÍ AO CORDEIRO</a:t>
            </a:r>
            <a:br>
              <a:rPr lang="pt-BR" altLang="pt-BR" sz="6600" b="1" dirty="0"/>
            </a:br>
            <a:r>
              <a:rPr lang="pt-BR" altLang="pt-BR" sz="6600" b="1" dirty="0"/>
              <a:t>O LOUVOR QUE É DEVIDO;</a:t>
            </a:r>
            <a:br>
              <a:rPr lang="pt-BR" altLang="pt-BR" sz="6600" b="1" dirty="0"/>
            </a:br>
            <a:r>
              <a:rPr lang="pt-BR" altLang="pt-BR" sz="6600" b="1" dirty="0"/>
              <a:t>NO TRONO REINA</a:t>
            </a:r>
            <a:br>
              <a:rPr lang="pt-BR" altLang="pt-BR" sz="6600" b="1" dirty="0"/>
            </a:br>
            <a:r>
              <a:rPr lang="pt-BR" altLang="pt-BR" sz="6600" b="1" dirty="0"/>
              <a:t>DE GLÓRIA VESTIDO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15</TotalTime>
  <Words>29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Tema2</vt:lpstr>
      <vt:lpstr>HONRA, PODER, MAJESTADE Hino 53</vt:lpstr>
      <vt:lpstr>HONRA, PODER, MAJESTADE, RIQUEZA, SABEDORIA, DOMÍNIO E GRANDEZA</vt:lpstr>
      <vt:lpstr>AO VENCEDOR DA BATALHA É CANTADO, AO SER, NO TRONO DO CÉU, COROADO.</vt:lpstr>
      <vt:lpstr>SOA NOS CÉUS O TRIUNFO, A VITÓRIA; VIBRA NA TERRA DO SEU NOME A GLÓRIA;</vt:lpstr>
      <vt:lpstr>MONTES, OCEANOS, FLORESTAS E FLORES, DO SEU DOMÍNIO ECOAM LOUVORES.</vt:lpstr>
      <vt:lpstr>SOBE EM CANTO CONSTANTE ALEGRIA; BÊNÇÃOS DO ALTO NOS VÊM CADA DIA;</vt:lpstr>
      <vt:lpstr>HONRA E PODER, MAJESTADE ENTOAMOS </vt:lpstr>
      <vt:lpstr> EM NOSSOS HINOS QUE A DEUS ELEVAMOS.</vt:lpstr>
      <vt:lpstr>DAÍ AO CORDEIRO O LOUVOR QUE É DEVIDO; NO TRONO REINA DE GLÓRIA VESTIDO</vt:lpstr>
      <vt:lpstr>FOI IMOLADO APARENTE FRAQUEZA MAS, TRIUNFANTE, JÁ VIVE EM GRANDEZA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HONRA, PODER, MAJESTADE, RIQUEZA, SABEDORIA, DOMÍNIO E GRANDEZA</dc:title>
  <dc:creator>Igreja Presbiteriana de Cuiabá</dc:creator>
  <cp:lastModifiedBy>Narrubia</cp:lastModifiedBy>
  <cp:revision>4</cp:revision>
  <dcterms:created xsi:type="dcterms:W3CDTF">2004-08-03T21:08:51Z</dcterms:created>
  <dcterms:modified xsi:type="dcterms:W3CDTF">2017-03-19T14:33:04Z</dcterms:modified>
</cp:coreProperties>
</file>