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3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546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D46DA6D-C964-4B7B-B729-8CBEEE98B84E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3926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7BFEA16-CE34-4F43-B85E-E485BEB74547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7407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F824346-B0F3-404C-967F-0E3A1EE1F6B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7841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729D7D-B969-4B7E-B1A7-70FC1AB59F0C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6722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1130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222104"/>
            <a:ext cx="9144000" cy="1143000"/>
          </a:xfrm>
        </p:spPr>
        <p:txBody>
          <a:bodyPr/>
          <a:lstStyle/>
          <a:p>
            <a:r>
              <a:rPr lang="pt-BR" altLang="pt-BR" sz="8000" b="1" dirty="0" smtClean="0"/>
              <a:t>AÇÕES DE GRAÇAS E SÚPLICA</a:t>
            </a:r>
            <a:r>
              <a:rPr lang="pt-BR" altLang="pt-BR" sz="5000" b="1" dirty="0" smtClean="0"/>
              <a:t/>
            </a:r>
            <a:br>
              <a:rPr lang="pt-BR" altLang="pt-BR" sz="5000" b="1" dirty="0" smtClean="0"/>
            </a:br>
            <a:r>
              <a:rPr lang="pt-BR" altLang="pt-BR" sz="4400" i="1" dirty="0" smtClean="0"/>
              <a:t>Hino 56</a:t>
            </a:r>
            <a:endParaRPr lang="pt-BR" altLang="pt-BR" sz="4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GRAÇAS TE RENDEMOS, DEUS DE LUZ E AMOR,</a:t>
            </a:r>
            <a:br>
              <a:rPr lang="pt-BR" altLang="pt-BR" sz="6600" b="1" dirty="0"/>
            </a:br>
            <a:r>
              <a:rPr lang="pt-BR" altLang="pt-BR" sz="6600" b="1" dirty="0"/>
              <a:t>PELO DOM DE CRISTO, NOSSO SALVADOR;</a:t>
            </a:r>
          </a:p>
        </p:txBody>
      </p:sp>
    </p:spTree>
    <p:extLst>
      <p:ext uri="{BB962C8B-B14F-4D97-AF65-F5344CB8AC3E}">
        <p14:creationId xmlns:p14="http://schemas.microsoft.com/office/powerpoint/2010/main" val="85329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PELO QUE NOS DESTE</a:t>
            </a:r>
            <a:br>
              <a:rPr lang="pt-BR" altLang="pt-BR" sz="6600" b="1" dirty="0"/>
            </a:br>
            <a:r>
              <a:rPr lang="pt-BR" altLang="pt-BR" sz="6600" b="1" dirty="0"/>
              <a:t>COM BONDOSA MÃO,</a:t>
            </a:r>
            <a:br>
              <a:rPr lang="pt-BR" altLang="pt-BR" sz="6600" b="1" dirty="0"/>
            </a:br>
            <a:r>
              <a:rPr lang="pt-BR" altLang="pt-BR" sz="6600" b="1" dirty="0"/>
              <a:t>PELOS DONS DA VIDA: VESTE, ABRIGO E PÃO.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9082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PELOS BONS AMIGOS QUE, SENHOR,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TE APRAZ, CONGREGAR </a:t>
            </a:r>
            <a:r>
              <a:rPr lang="pt-BR" altLang="pt-BR" sz="6600" b="1" dirty="0"/>
              <a:t>CONOSCO, NESTA DOCE PAZ.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0892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DÁ-NOS SEMPRE A GRAÇA DE CONTIGO ESTAR</a:t>
            </a:r>
            <a:r>
              <a:rPr lang="pt-BR" altLang="pt-BR" sz="6600" b="1" dirty="0" smtClean="0"/>
              <a:t>, DÁ-NOS </a:t>
            </a:r>
            <a:r>
              <a:rPr lang="pt-BR" altLang="pt-BR" sz="6600" b="1" dirty="0"/>
              <a:t>SEMPRE O GOZO DE TEU NOME HONRAR! </a:t>
            </a: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1476375" y="5516563"/>
            <a:ext cx="6408738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14</TotalTime>
  <Words>43</Words>
  <Application>Microsoft Office PowerPoint</Application>
  <PresentationFormat>Apresentação na tela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7" baseType="lpstr">
      <vt:lpstr>Arial</vt:lpstr>
      <vt:lpstr>Tema2</vt:lpstr>
      <vt:lpstr>AÇÕES DE GRAÇAS E SÚPLICA Hino 56</vt:lpstr>
      <vt:lpstr>GRAÇAS TE RENDEMOS, DEUS DE LUZ E AMOR, PELO DOM DE CRISTO, NOSSO SALVADOR;</vt:lpstr>
      <vt:lpstr>PELO QUE NOS DESTE COM BONDOSA MÃO, PELOS DONS DA VIDA: VESTE, ABRIGO E PÃO.</vt:lpstr>
      <vt:lpstr>PELOS BONS AMIGOS QUE, SENHOR,  TE APRAZ, CONGREGAR CONOSCO, NESTA DOCE PAZ.</vt:lpstr>
      <vt:lpstr>DÁ-NOS SEMPRE A GRAÇA DE CONTIGO ESTAR, DÁ-NOS SEMPRE O GOZO DE TEU NOME HONRAR!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GRAÇAS TE RENDEMOS, DEUS DE LUZ E AMOR, PELO DOM DE CRISTO, NOSSO SALVADOR;</dc:title>
  <dc:creator>Meu Computador</dc:creator>
  <cp:lastModifiedBy>Narrubia</cp:lastModifiedBy>
  <cp:revision>4</cp:revision>
  <dcterms:created xsi:type="dcterms:W3CDTF">2003-11-24T00:54:39Z</dcterms:created>
  <dcterms:modified xsi:type="dcterms:W3CDTF">2017-03-19T15:18:44Z</dcterms:modified>
</cp:coreProperties>
</file>