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4" r:id="rId4"/>
    <p:sldId id="257" r:id="rId5"/>
    <p:sldId id="269" r:id="rId6"/>
    <p:sldId id="258" r:id="rId7"/>
    <p:sldId id="265" r:id="rId8"/>
    <p:sldId id="259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9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9EE400-7382-4F3D-813B-805B3CCC925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438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8F58B0-5A66-453F-A033-7E3E7886688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174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6FBBF5-3F77-451A-A9E1-0038C9700FF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678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FFE72F-9AE3-4F7D-BA20-2DB92A13C8D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42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3931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Hino 58</a:t>
            </a:r>
            <a:endParaRPr lang="pt-BR" alt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ACEITA A MINHA OFERTA</a:t>
            </a:r>
            <a:r>
              <a:rPr lang="pt-BR" altLang="pt-BR" sz="6600" b="1" dirty="0" smtClean="0"/>
              <a:t>, Ó </a:t>
            </a:r>
            <a:r>
              <a:rPr lang="pt-BR" altLang="pt-BR" sz="6600" b="1" dirty="0"/>
              <a:t>DEUS,</a:t>
            </a:r>
            <a:br>
              <a:rPr lang="pt-BR" altLang="pt-BR" sz="6600" b="1" dirty="0"/>
            </a:br>
            <a:r>
              <a:rPr lang="pt-BR" altLang="pt-BR" sz="6600" b="1" dirty="0"/>
              <a:t>E BENÇÃOS</a:t>
            </a:r>
            <a:br>
              <a:rPr lang="pt-BR" altLang="pt-BR" sz="6600" b="1" dirty="0"/>
            </a:br>
            <a:r>
              <a:rPr lang="pt-BR" altLang="pt-BR" sz="6600" b="1" dirty="0"/>
              <a:t>DÁ-ME A FLUX.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DÁ-ME SEMPRE</a:t>
            </a:r>
            <a:br>
              <a:rPr lang="pt-BR" altLang="pt-BR" sz="6600" b="1" dirty="0"/>
            </a:br>
            <a:r>
              <a:rPr lang="pt-BR" altLang="pt-BR" sz="6600" b="1" dirty="0"/>
              <a:t>O QUE OFERTAR</a:t>
            </a:r>
            <a:br>
              <a:rPr lang="pt-BR" altLang="pt-BR" sz="6600" b="1" dirty="0"/>
            </a:br>
            <a:r>
              <a:rPr lang="pt-BR" altLang="pt-BR" sz="6600" b="1" dirty="0"/>
              <a:t>À CAUSA DE JESUS!</a:t>
            </a:r>
            <a:br>
              <a:rPr lang="pt-BR" altLang="pt-BR" sz="6600" b="1" dirty="0"/>
            </a:br>
            <a:r>
              <a:rPr lang="pt-BR" altLang="pt-BR" sz="6600" b="1" dirty="0"/>
              <a:t>AMÉM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085184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VIDA,</a:t>
            </a:r>
            <a:br>
              <a:rPr lang="pt-BR" altLang="pt-BR" sz="6600" b="1" dirty="0"/>
            </a:br>
            <a:r>
              <a:rPr lang="pt-BR" altLang="pt-BR" sz="6600" b="1" dirty="0"/>
              <a:t>COM SEUS BENS</a:t>
            </a:r>
            <a:br>
              <a:rPr lang="pt-BR" altLang="pt-BR" sz="6600" b="1" dirty="0"/>
            </a:br>
            <a:r>
              <a:rPr lang="pt-BR" altLang="pt-BR" sz="6600" b="1" dirty="0"/>
              <a:t>PROVÉM DE TI, SENHOR</a:t>
            </a:r>
          </a:p>
        </p:txBody>
      </p:sp>
    </p:spTree>
    <p:extLst>
      <p:ext uri="{BB962C8B-B14F-4D97-AF65-F5344CB8AC3E}">
        <p14:creationId xmlns:p14="http://schemas.microsoft.com/office/powerpoint/2010/main" val="15563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SAÚDE, VESTE,</a:t>
            </a:r>
            <a:br>
              <a:rPr lang="pt-BR" altLang="pt-BR" sz="6600" b="1" dirty="0"/>
            </a:br>
            <a:r>
              <a:rPr lang="pt-BR" altLang="pt-BR" sz="6600" b="1" dirty="0"/>
              <a:t>ABRIGO E PÃO</a:t>
            </a:r>
            <a:br>
              <a:rPr lang="pt-BR" altLang="pt-BR" sz="6600" b="1" dirty="0"/>
            </a:br>
            <a:r>
              <a:rPr lang="pt-BR" altLang="pt-BR" sz="6600" b="1" dirty="0"/>
              <a:t>SÃO DONS DO TEU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OH! NÃO PERMITAS,</a:t>
            </a:r>
            <a:br>
              <a:rPr lang="pt-BR" altLang="pt-BR" sz="6600" b="1" dirty="0"/>
            </a:br>
            <a:r>
              <a:rPr lang="pt-BR" altLang="pt-BR" dirty="0" smtClean="0"/>
              <a:t>PAI DE AMOR</a:t>
            </a:r>
            <a:br>
              <a:rPr lang="pt-BR" altLang="pt-BR" dirty="0" smtClean="0"/>
            </a:br>
            <a:r>
              <a:rPr lang="pt-BR" altLang="pt-BR" sz="6600" b="1" dirty="0" smtClean="0"/>
              <a:t>QUE </a:t>
            </a:r>
            <a:r>
              <a:rPr lang="pt-BR" altLang="pt-BR" sz="6600" b="1" dirty="0"/>
              <a:t>AQUILO QUE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ME </a:t>
            </a:r>
            <a:r>
              <a:rPr lang="pt-BR" altLang="pt-BR" sz="6600" b="1" dirty="0"/>
              <a:t>DÁS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EU OUSE, INCAUTO, DESVIAR</a:t>
            </a:r>
            <a:br>
              <a:rPr lang="pt-BR" altLang="pt-BR" sz="6600" b="1" dirty="0"/>
            </a:br>
            <a:r>
              <a:rPr lang="pt-BR" altLang="pt-BR" sz="6600" b="1" dirty="0"/>
              <a:t>EM CAUSAS VÃS E MÁS!</a:t>
            </a:r>
          </a:p>
        </p:txBody>
      </p:sp>
    </p:spTree>
    <p:extLst>
      <p:ext uri="{BB962C8B-B14F-4D97-AF65-F5344CB8AC3E}">
        <p14:creationId xmlns:p14="http://schemas.microsoft.com/office/powerpoint/2010/main" val="25945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NÃO DEIXES</a:t>
            </a:r>
            <a:br>
              <a:rPr lang="pt-BR" altLang="pt-BR" sz="6600" b="1" dirty="0"/>
            </a:br>
            <a:r>
              <a:rPr lang="pt-BR" altLang="pt-BR" sz="6600" b="1" dirty="0"/>
              <a:t>QUE MEU CORAÇÃO</a:t>
            </a:r>
            <a:br>
              <a:rPr lang="pt-BR" altLang="pt-BR" sz="6600" b="1" dirty="0"/>
            </a:br>
            <a:r>
              <a:rPr lang="pt-BR" altLang="pt-BR" sz="6600" b="1" dirty="0"/>
              <a:t>SE ENGOLFE NO PRAZER,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NO FRUIR</a:t>
            </a:r>
            <a:br>
              <a:rPr lang="pt-BR" altLang="pt-BR" sz="6600" b="1" dirty="0"/>
            </a:br>
            <a:r>
              <a:rPr lang="pt-BR" altLang="pt-BR" sz="6600" b="1" dirty="0"/>
              <a:t>DE MUITOS DONS</a:t>
            </a:r>
            <a:br>
              <a:rPr lang="pt-BR" altLang="pt-BR" sz="6600" b="1" dirty="0"/>
            </a:br>
            <a:r>
              <a:rPr lang="pt-BR" altLang="pt-BR" sz="6600" b="1" dirty="0"/>
              <a:t>EU VENHA TE ESQUECER!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MORDOMO TEU,</a:t>
            </a:r>
            <a:br>
              <a:rPr lang="pt-BR" altLang="pt-BR" sz="6600" b="1" dirty="0"/>
            </a:br>
            <a:r>
              <a:rPr lang="pt-BR" altLang="pt-BR" sz="6600" b="1" dirty="0"/>
              <a:t>EU QUERO DAR</a:t>
            </a:r>
            <a:br>
              <a:rPr lang="pt-BR" altLang="pt-BR" sz="6600" b="1" dirty="0"/>
            </a:br>
            <a:r>
              <a:rPr lang="pt-BR" altLang="pt-BR" sz="6600" b="1" dirty="0"/>
              <a:t>À IGREJA,</a:t>
            </a:r>
            <a:br>
              <a:rPr lang="pt-BR" altLang="pt-BR" sz="6600" b="1" dirty="0"/>
            </a:br>
            <a:r>
              <a:rPr lang="pt-BR" altLang="pt-BR" sz="6600" b="1" dirty="0"/>
              <a:t>EM PROPORÇÃO,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QUANTAS BÊNÇÃOS RECEBI</a:t>
            </a:r>
            <a:br>
              <a:rPr lang="pt-BR" altLang="pt-BR" sz="6600" b="1" dirty="0"/>
            </a:br>
            <a:r>
              <a:rPr lang="pt-BR" altLang="pt-BR" sz="6600" b="1" dirty="0"/>
              <a:t>DE TUAS PRÓPRIAS MÃOS!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79</TotalTime>
  <Words>38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OFERTAS Hino 58</vt:lpstr>
      <vt:lpstr>A MINHA VIDA, COM SEUS BENS PROVÉM DE TI, SENHOR</vt:lpstr>
      <vt:lpstr>SAÚDE, VESTE, ABRIGO E PÃO SÃO DONS DO TEU AMOR!</vt:lpstr>
      <vt:lpstr>OH! NÃO PERMITAS, PAI DE AMOR QUE AQUILO QUE  ME DÁS </vt:lpstr>
      <vt:lpstr> EU OUSE, INCAUTO, DESVIAR EM CAUSAS VÃS E MÁS!</vt:lpstr>
      <vt:lpstr>NÃO DEIXES QUE MEU CORAÇÃO SE ENGOLFE NO PRAZER,</vt:lpstr>
      <vt:lpstr>E NO FRUIR DE MUITOS DONS EU VENHA TE ESQUECER!</vt:lpstr>
      <vt:lpstr>MORDOMO TEU, EU QUERO DAR À IGREJA, EM PROPORÇÃO,</vt:lpstr>
      <vt:lpstr>A QUANTAS BÊNÇÃOS RECEBI DE TUAS PRÓPRIAS MÃOS!</vt:lpstr>
      <vt:lpstr>ACEITA A MINHA OFERTA, Ó DEUS, E BENÇÃOS DÁ-ME A FLUX.</vt:lpstr>
      <vt:lpstr>SIM, DÁ-ME SEMPRE O QUE OFERTAR À CAUSA DE JESUS!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MINHA VIDA, COM SEUS BENS</dc:title>
  <dc:creator>Igreja Presbiteriana de Cuiabá</dc:creator>
  <cp:lastModifiedBy>Narrubia</cp:lastModifiedBy>
  <cp:revision>7</cp:revision>
  <dcterms:created xsi:type="dcterms:W3CDTF">2004-08-04T19:21:05Z</dcterms:created>
  <dcterms:modified xsi:type="dcterms:W3CDTF">2017-03-19T16:02:15Z</dcterms:modified>
</cp:coreProperties>
</file>