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2" r:id="rId11"/>
    <p:sldId id="263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 showGuides="1">
      <p:cViewPr varScale="1">
        <p:scale>
          <a:sx n="65" d="100"/>
          <a:sy n="65" d="100"/>
        </p:scale>
        <p:origin x="58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83DA5E8-0102-4E55-9DA9-916B18136216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CC9D3B-332F-42E1-B580-12D8F94DE06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2299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179512" y="3078088"/>
            <a:ext cx="8712968" cy="1143000"/>
          </a:xfrm>
        </p:spPr>
        <p:txBody>
          <a:bodyPr/>
          <a:lstStyle/>
          <a:p>
            <a:r>
              <a:rPr lang="pt-BR" altLang="pt-BR" sz="8000" b="1" dirty="0" smtClean="0"/>
              <a:t>AS MUITAS </a:t>
            </a:r>
            <a:r>
              <a:rPr lang="pt-BR" altLang="pt-BR" sz="8000" b="1" dirty="0" err="1" smtClean="0"/>
              <a:t>BENÇÃOS</a:t>
            </a:r>
            <a:r>
              <a:rPr lang="pt-BR" altLang="pt-BR" sz="5000" b="1" dirty="0" smtClean="0"/>
              <a:t/>
            </a:r>
            <a:br>
              <a:rPr lang="pt-BR" altLang="pt-BR" sz="5000" b="1" dirty="0" smtClean="0"/>
            </a:br>
            <a:r>
              <a:rPr lang="pt-BR" altLang="pt-BR" sz="4400" dirty="0" smtClean="0"/>
              <a:t>Hino 63</a:t>
            </a:r>
            <a:endParaRPr lang="pt-BR" altLang="pt-BR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QUANDO </a:t>
            </a:r>
            <a:r>
              <a:rPr lang="pt-BR" altLang="pt-BR" sz="6600" b="1" dirty="0" smtClean="0"/>
              <a:t>VIRES OUTROS </a:t>
            </a:r>
            <a:r>
              <a:rPr lang="pt-BR" altLang="pt-BR" sz="6600" b="1" dirty="0"/>
              <a:t>COM </a:t>
            </a:r>
            <a:r>
              <a:rPr lang="pt-BR" altLang="pt-BR" sz="6600" b="1" dirty="0" smtClean="0"/>
              <a:t>SEU OURO </a:t>
            </a:r>
            <a:r>
              <a:rPr lang="pt-BR" altLang="pt-BR" sz="6600" b="1" dirty="0"/>
              <a:t>E BENS</a:t>
            </a:r>
            <a:r>
              <a:rPr lang="pt-BR" altLang="pt-BR" sz="6600" b="1" dirty="0" smtClean="0"/>
              <a:t>, LEMBRA </a:t>
            </a:r>
            <a:r>
              <a:rPr lang="pt-BR" altLang="pt-BR" sz="6600" b="1" dirty="0"/>
              <a:t>QUE TESOUROS PROMETIDOS </a:t>
            </a:r>
            <a:r>
              <a:rPr lang="pt-BR" altLang="pt-BR" sz="6600" b="1" dirty="0" smtClean="0"/>
              <a:t>TENS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6368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NUNCA OS BENS DA TERRA PODERÃO COMPRAR</a:t>
            </a:r>
            <a:br>
              <a:rPr lang="pt-BR" altLang="pt-BR" sz="6600" b="1" dirty="0"/>
            </a:br>
            <a:r>
              <a:rPr lang="pt-BR" altLang="pt-BR" sz="6600" b="1" dirty="0"/>
              <a:t>A MANSÃO CELESTE</a:t>
            </a:r>
            <a:br>
              <a:rPr lang="pt-BR" altLang="pt-BR" sz="6600" b="1" dirty="0"/>
            </a:br>
            <a:r>
              <a:rPr lang="pt-BR" altLang="pt-BR" sz="6600" b="1" dirty="0"/>
              <a:t>QUE VAIS HABITAR.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CONTA AS BÊNÇÃOS,</a:t>
            </a:r>
            <a:br>
              <a:rPr lang="pt-BR" altLang="pt-BR" sz="6600" b="1" dirty="0"/>
            </a:br>
            <a:r>
              <a:rPr lang="pt-BR" altLang="pt-BR" sz="6600" b="1" dirty="0"/>
              <a:t>DIZE QUANTAS SÃO,</a:t>
            </a:r>
            <a:br>
              <a:rPr lang="pt-BR" altLang="pt-BR" sz="6600" b="1" dirty="0"/>
            </a:br>
            <a:r>
              <a:rPr lang="pt-BR" altLang="pt-BR" sz="6600" b="1" dirty="0"/>
              <a:t>RECEBIDAS DA</a:t>
            </a:r>
            <a:br>
              <a:rPr lang="pt-BR" altLang="pt-BR" sz="6600" b="1" dirty="0"/>
            </a:br>
            <a:r>
              <a:rPr lang="pt-BR" altLang="pt-BR" sz="6600" b="1" dirty="0"/>
              <a:t>DIVINA MÃO!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90056"/>
            <a:ext cx="864096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VEM DIZÊ-LAS,</a:t>
            </a:r>
            <a:br>
              <a:rPr lang="pt-BR" altLang="pt-BR" sz="6600" b="1" dirty="0"/>
            </a:br>
            <a:r>
              <a:rPr lang="pt-BR" altLang="pt-BR" sz="6600" b="1" dirty="0"/>
              <a:t>TODAS DE UMA VEZ,</a:t>
            </a:r>
            <a:br>
              <a:rPr lang="pt-BR" altLang="pt-BR" sz="6600" b="1" dirty="0"/>
            </a:br>
            <a:r>
              <a:rPr lang="pt-BR" altLang="pt-BR" sz="6600" b="1" dirty="0"/>
              <a:t>E VERÁS, SURPRESO, QUANTO DEUS JÁ FEZ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2708275"/>
            <a:ext cx="8640959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SEJA TEU COMBATE LONGO OU BREVE AQUI</a:t>
            </a:r>
            <a:r>
              <a:rPr lang="pt-BR" altLang="pt-BR" sz="6600" b="1" dirty="0" smtClean="0"/>
              <a:t>, </a:t>
            </a: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NÃO TE </a:t>
            </a:r>
            <a:r>
              <a:rPr lang="pt-BR" altLang="pt-BR" sz="6600" b="1" dirty="0" smtClean="0"/>
              <a:t>DESANIMES </a:t>
            </a:r>
            <a:r>
              <a:rPr lang="pt-BR" altLang="pt-BR" sz="6600" b="1" dirty="0"/>
              <a:t>DEUS SERÁ POR TI!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852936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SEU DIVINO AUXÍLIO, MINORANDO O MAL,</a:t>
            </a:r>
            <a:br>
              <a:rPr lang="pt-BR" altLang="pt-BR" sz="6600" b="1" dirty="0"/>
            </a:br>
            <a:r>
              <a:rPr lang="pt-BR" altLang="pt-BR" sz="6600" b="1" dirty="0"/>
              <a:t>TE DARÁ CONSOLO E GALARDÃO FINAL.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293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CONTA AS BÊNÇÃOS,</a:t>
            </a:r>
            <a:br>
              <a:rPr lang="pt-BR" altLang="pt-BR" sz="6600" b="1" dirty="0"/>
            </a:br>
            <a:r>
              <a:rPr lang="pt-BR" altLang="pt-BR" sz="6600" b="1" dirty="0"/>
              <a:t>DIZE QUANTAS SÃO,</a:t>
            </a:r>
            <a:br>
              <a:rPr lang="pt-BR" altLang="pt-BR" sz="6600" b="1" dirty="0"/>
            </a:br>
            <a:r>
              <a:rPr lang="pt-BR" altLang="pt-BR" sz="6600" b="1" dirty="0"/>
              <a:t>RECEBIDAS DA</a:t>
            </a:r>
            <a:br>
              <a:rPr lang="pt-BR" altLang="pt-BR" sz="6600" b="1" dirty="0"/>
            </a:br>
            <a:r>
              <a:rPr lang="pt-BR" altLang="pt-BR" sz="6600" b="1" dirty="0"/>
              <a:t>DIVINA MÃO!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492375"/>
            <a:ext cx="864096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VEM DIZÊ-LAS,</a:t>
            </a:r>
            <a:br>
              <a:rPr lang="pt-BR" altLang="pt-BR" sz="6600" b="1" dirty="0"/>
            </a:br>
            <a:r>
              <a:rPr lang="pt-BR" altLang="pt-BR" sz="6600" b="1" dirty="0"/>
              <a:t>TODAS DE UMA VEZ,</a:t>
            </a:r>
            <a:br>
              <a:rPr lang="pt-BR" altLang="pt-BR" sz="6600" b="1" dirty="0"/>
            </a:br>
            <a:r>
              <a:rPr lang="pt-BR" altLang="pt-BR" sz="6600" b="1" dirty="0"/>
              <a:t>E VERÁS, SURPRESO, QUANTO DEUS JÁ FEZ 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619250" y="5013176"/>
            <a:ext cx="5976938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08275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SE DA VIDA AS VAGAS PROCELOSAS SÃO</a:t>
            </a:r>
            <a:r>
              <a:rPr lang="pt-BR" altLang="pt-BR" sz="6600" b="1" dirty="0" smtClean="0"/>
              <a:t>, SE </a:t>
            </a:r>
            <a:r>
              <a:rPr lang="pt-BR" altLang="pt-BR" sz="6600" b="1" dirty="0"/>
              <a:t>COM DESALENTO, JULGAS TUDO VÃO,</a:t>
            </a:r>
          </a:p>
        </p:txBody>
      </p:sp>
    </p:spTree>
    <p:extLst>
      <p:ext uri="{BB962C8B-B14F-4D97-AF65-F5344CB8AC3E}">
        <p14:creationId xmlns:p14="http://schemas.microsoft.com/office/powerpoint/2010/main" val="115884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CONTA AS MUITAS BÊNÇÃOS,</a:t>
            </a:r>
            <a:br>
              <a:rPr lang="pt-BR" altLang="pt-BR" sz="6600" b="1" dirty="0"/>
            </a:br>
            <a:r>
              <a:rPr lang="pt-BR" altLang="pt-BR" sz="6600" b="1" dirty="0"/>
              <a:t>DIZE-AS DE UMA VEZ,</a:t>
            </a:r>
            <a:br>
              <a:rPr lang="pt-BR" altLang="pt-BR" sz="6600" b="1" dirty="0"/>
            </a:br>
            <a:r>
              <a:rPr lang="pt-BR" altLang="pt-BR" sz="6600" b="1" dirty="0"/>
              <a:t>E VERÁS, SURPRESO, QUANTO DEUS JÁ </a:t>
            </a:r>
            <a:r>
              <a:rPr lang="pt-BR" altLang="pt-BR" sz="6600" b="1" dirty="0" smtClean="0"/>
              <a:t>FEZ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CONTA AS BÊNÇÃOS,</a:t>
            </a:r>
            <a:br>
              <a:rPr lang="pt-BR" altLang="pt-BR" sz="6600" b="1" dirty="0"/>
            </a:br>
            <a:r>
              <a:rPr lang="pt-BR" altLang="pt-BR" sz="6600" b="1" dirty="0"/>
              <a:t>DIZE QUANTAS SÃO,</a:t>
            </a:r>
            <a:br>
              <a:rPr lang="pt-BR" altLang="pt-BR" sz="6600" b="1" dirty="0"/>
            </a:br>
            <a:r>
              <a:rPr lang="pt-BR" altLang="pt-BR" sz="6600" b="1" dirty="0"/>
              <a:t>RECEBIDAS DA</a:t>
            </a:r>
            <a:br>
              <a:rPr lang="pt-BR" altLang="pt-BR" sz="6600" b="1" dirty="0"/>
            </a:br>
            <a:r>
              <a:rPr lang="pt-BR" altLang="pt-BR" sz="6600" b="1" dirty="0"/>
              <a:t>DIVINA MÃO!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934072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VEM DIZÊ-LAS,</a:t>
            </a:r>
            <a:br>
              <a:rPr lang="pt-BR" altLang="pt-BR" sz="6600" b="1" dirty="0"/>
            </a:br>
            <a:r>
              <a:rPr lang="pt-BR" altLang="pt-BR" sz="6600" b="1" dirty="0"/>
              <a:t>TODAS DE UMA VEZ,</a:t>
            </a:r>
            <a:br>
              <a:rPr lang="pt-BR" altLang="pt-BR" sz="6600" b="1" dirty="0"/>
            </a:br>
            <a:r>
              <a:rPr lang="pt-BR" altLang="pt-BR" sz="6600" b="1" dirty="0"/>
              <a:t>E VERÁS, SURPRESO, QUANTO DEUS JÁ FEZ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81300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TENS ACASO MÁGOAS, TRISTE É TEU LIDAR?</a:t>
            </a:r>
            <a:br>
              <a:rPr lang="pt-BR" altLang="pt-BR" sz="6600" b="1" dirty="0"/>
            </a:br>
            <a:r>
              <a:rPr lang="pt-BR" altLang="pt-BR" sz="6600" b="1" dirty="0"/>
              <a:t>É A CRUZ PESADA</a:t>
            </a:r>
            <a:br>
              <a:rPr lang="pt-BR" altLang="pt-BR" sz="6600" b="1" dirty="0"/>
            </a:br>
            <a:r>
              <a:rPr lang="pt-BR" altLang="pt-BR" sz="6600" b="1" dirty="0"/>
              <a:t>QUE TENS DE LEVAR?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CONTA AS MUITAS BÊNÇÃOS!</a:t>
            </a:r>
            <a:br>
              <a:rPr lang="pt-BR" altLang="pt-BR" sz="6600" b="1" dirty="0"/>
            </a:br>
            <a:r>
              <a:rPr lang="pt-BR" altLang="pt-BR" sz="6600" b="1" dirty="0"/>
              <a:t>LOGO EXULTARÁS,</a:t>
            </a:r>
            <a:br>
              <a:rPr lang="pt-BR" altLang="pt-BR" sz="6600" b="1" dirty="0"/>
            </a:br>
            <a:r>
              <a:rPr lang="pt-BR" altLang="pt-BR" sz="6600" b="1" dirty="0"/>
              <a:t>E, FORTALECIDO,</a:t>
            </a:r>
            <a:br>
              <a:rPr lang="pt-BR" altLang="pt-BR" sz="6600" b="1" dirty="0"/>
            </a:br>
            <a:r>
              <a:rPr lang="pt-BR" altLang="pt-BR" sz="6600" b="1" dirty="0"/>
              <a:t>TUDO VENCERÁS!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CONTA AS BÊNÇÃOS,</a:t>
            </a:r>
            <a:br>
              <a:rPr lang="pt-BR" altLang="pt-BR" sz="6600" b="1" dirty="0"/>
            </a:br>
            <a:r>
              <a:rPr lang="pt-BR" altLang="pt-BR" sz="6600" b="1" dirty="0"/>
              <a:t>DIZE QUANTAS SÃO,</a:t>
            </a:r>
            <a:br>
              <a:rPr lang="pt-BR" altLang="pt-BR" sz="6600" b="1" dirty="0"/>
            </a:br>
            <a:r>
              <a:rPr lang="pt-BR" altLang="pt-BR" sz="6600" b="1" dirty="0"/>
              <a:t>RECEBIDAS DA</a:t>
            </a:r>
            <a:br>
              <a:rPr lang="pt-BR" altLang="pt-BR" sz="6600" b="1" dirty="0"/>
            </a:br>
            <a:r>
              <a:rPr lang="pt-BR" altLang="pt-BR" sz="6600" b="1" dirty="0"/>
              <a:t>DIVINA MÃO!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934072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VEM DIZÊ-LAS,</a:t>
            </a:r>
            <a:br>
              <a:rPr lang="pt-BR" altLang="pt-BR" sz="6600" b="1" dirty="0"/>
            </a:br>
            <a:r>
              <a:rPr lang="pt-BR" altLang="pt-BR" sz="6600" b="1" dirty="0"/>
              <a:t>TODAS DE UMA VEZ,</a:t>
            </a:r>
            <a:br>
              <a:rPr lang="pt-BR" altLang="pt-BR" sz="6600" b="1" dirty="0"/>
            </a:br>
            <a:r>
              <a:rPr lang="pt-BR" altLang="pt-BR" sz="6600" b="1" dirty="0"/>
              <a:t>E VERÁS, SURPRESO, QUANTO DEUS JÁ FEZ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481</TotalTime>
  <Words>103</Words>
  <Application>Microsoft Office PowerPoint</Application>
  <PresentationFormat>Apresentação na tela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Aller Display</vt:lpstr>
      <vt:lpstr>Arial</vt:lpstr>
      <vt:lpstr>Calibri</vt:lpstr>
      <vt:lpstr>IPM agua</vt:lpstr>
      <vt:lpstr>AS MUITAS BENÇÃOS Hino 63</vt:lpstr>
      <vt:lpstr>SE DA VIDA AS VAGAS PROCELOSAS SÃO, SE COM DESALENTO, JULGAS TUDO VÃO,</vt:lpstr>
      <vt:lpstr>CONTA AS MUITAS BÊNÇÃOS, DIZE-AS DE UMA VEZ, E VERÁS, SURPRESO, QUANTO DEUS JÁ FEZ</vt:lpstr>
      <vt:lpstr>CONTA AS BÊNÇÃOS, DIZE QUANTAS SÃO, RECEBIDAS DA DIVINA MÃO!</vt:lpstr>
      <vt:lpstr>VEM DIZÊ-LAS, TODAS DE UMA VEZ, E VERÁS, SURPRESO, QUANTO DEUS JÁ FEZ !</vt:lpstr>
      <vt:lpstr>TENS ACASO MÁGOAS, TRISTE É TEU LIDAR? É A CRUZ PESADA QUE TENS DE LEVAR?</vt:lpstr>
      <vt:lpstr>CONTA AS MUITAS BÊNÇÃOS! LOGO EXULTARÁS, E, FORTALECIDO, TUDO VENCERÁS!</vt:lpstr>
      <vt:lpstr>CONTA AS BÊNÇÃOS, DIZE QUANTAS SÃO, RECEBIDAS DA DIVINA MÃO!</vt:lpstr>
      <vt:lpstr>VEM DIZÊ-LAS, TODAS DE UMA VEZ, E VERÁS, SURPRESO, QUANTO DEUS JÁ FEZ !</vt:lpstr>
      <vt:lpstr>QUANDO VIRES OUTROS COM SEU OURO E BENS, LEMBRA QUE TESOUROS PROMETIDOS TENS</vt:lpstr>
      <vt:lpstr>NUNCA OS BENS DA TERRA PODERÃO COMPRAR A MANSÃO CELESTE QUE VAIS HABITAR.</vt:lpstr>
      <vt:lpstr>CONTA AS BÊNÇÃOS, DIZE QUANTAS SÃO, RECEBIDAS DA DIVINA MÃO!</vt:lpstr>
      <vt:lpstr>VEM DIZÊ-LAS, TODAS DE UMA VEZ, E VERÁS, SURPRESO, QUANTO DEUS JÁ FEZ </vt:lpstr>
      <vt:lpstr>SEJA TEU COMBATE LONGO OU BREVE AQUI,  NÃO TE DESANIMES DEUS SERÁ POR TI!</vt:lpstr>
      <vt:lpstr>SEU DIVINO AUXÍLIO, MINORANDO O MAL, TE DARÁ CONSOLO E GALARDÃO FINAL.</vt:lpstr>
      <vt:lpstr>CONTA AS BÊNÇÃOS, DIZE QUANTAS SÃO, RECEBIDAS DA DIVINA MÃO!</vt:lpstr>
      <vt:lpstr>VEM DIZÊ-LAS, TODAS DE UMA VEZ, E VERÁS, SURPRESO, QUANTO DEUS JÁ FEZ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DA VIDA AS VAGAS PROCELOSAS SÃO, SE, COM DESALENTO, JULGAS TUDO VÃO,</dc:title>
  <dc:creator>Meu Computador</dc:creator>
  <cp:lastModifiedBy>Narrubia</cp:lastModifiedBy>
  <cp:revision>6</cp:revision>
  <dcterms:created xsi:type="dcterms:W3CDTF">2003-09-12T01:13:16Z</dcterms:created>
  <dcterms:modified xsi:type="dcterms:W3CDTF">2017-04-10T00:03:32Z</dcterms:modified>
</cp:coreProperties>
</file>