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64" r:id="rId5"/>
    <p:sldId id="269" r:id="rId6"/>
    <p:sldId id="257" r:id="rId7"/>
    <p:sldId id="271" r:id="rId8"/>
    <p:sldId id="265" r:id="rId9"/>
    <p:sldId id="270" r:id="rId10"/>
    <p:sldId id="258" r:id="rId11"/>
    <p:sldId id="272" r:id="rId12"/>
    <p:sldId id="266" r:id="rId13"/>
    <p:sldId id="273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8" autoAdjust="0"/>
    <p:restoredTop sz="94716" autoAdjust="0"/>
  </p:normalViewPr>
  <p:slideViewPr>
    <p:cSldViewPr showGuides="1">
      <p:cViewPr varScale="1">
        <p:scale>
          <a:sx n="70" d="100"/>
          <a:sy n="70" d="100"/>
        </p:scale>
        <p:origin x="48" y="1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61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96FE9AF-B285-472A-A4F1-F67D96449F52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1023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BCE8FFC-11EA-4745-8A24-188EC23A0FDB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7403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55BCA9A-D192-4A0F-8466-5A2FF69F23A2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3945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C497BB6-2DBC-41E2-8A68-5E77AC4B1624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4036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98428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06080"/>
            <a:ext cx="9144000" cy="1143000"/>
          </a:xfrm>
        </p:spPr>
        <p:txBody>
          <a:bodyPr/>
          <a:lstStyle/>
          <a:p>
            <a:r>
              <a:rPr lang="pt-BR" altLang="pt-BR" sz="8000" b="1" dirty="0" smtClean="0"/>
              <a:t>LOUVOR</a:t>
            </a:r>
            <a:br>
              <a:rPr lang="pt-BR" altLang="pt-BR" sz="8000" b="1" dirty="0" smtClean="0"/>
            </a:br>
            <a:r>
              <a:rPr lang="pt-BR" altLang="pt-BR" sz="4400" i="1" dirty="0" smtClean="0"/>
              <a:t>Hino 65</a:t>
            </a:r>
            <a:endParaRPr lang="pt-BR" altLang="pt-BR" sz="4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29411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EXALTAÇÃO, LOUVOR</a:t>
            </a:r>
            <a:br>
              <a:rPr lang="pt-BR" altLang="pt-BR" sz="6600" b="1" dirty="0"/>
            </a:br>
            <a:r>
              <a:rPr lang="pt-BR" altLang="pt-BR" sz="6600" b="1" dirty="0"/>
              <a:t>AO PAI, AO FILHO AMADO</a:t>
            </a:r>
            <a:br>
              <a:rPr lang="pt-BR" altLang="pt-BR" sz="6600" b="1" dirty="0"/>
            </a:b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9289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E AO BOM CONSOLADOR,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QUE </a:t>
            </a:r>
            <a:r>
              <a:rPr lang="pt-BR" altLang="pt-BR" sz="6600" b="1" dirty="0"/>
              <a:t>FOI DOS CÉUS MANDADO!</a:t>
            </a:r>
          </a:p>
        </p:txBody>
      </p:sp>
    </p:spTree>
    <p:extLst>
      <p:ext uri="{BB962C8B-B14F-4D97-AF65-F5344CB8AC3E}">
        <p14:creationId xmlns:p14="http://schemas.microsoft.com/office/powerpoint/2010/main" val="384536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6612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AO GRANDE E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TRINO </a:t>
            </a:r>
            <a:r>
              <a:rPr lang="pt-BR" altLang="pt-BR" sz="6600" b="1" dirty="0"/>
              <a:t>DEUS,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EM </a:t>
            </a:r>
            <a:r>
              <a:rPr lang="pt-BR" altLang="pt-BR" sz="6600" b="1" dirty="0"/>
              <a:t>CANTO TRIUNFAL,</a:t>
            </a:r>
            <a:br>
              <a:rPr lang="pt-BR" altLang="pt-BR" sz="6600" b="1" dirty="0"/>
            </a:b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9289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TRIBUTE OS HINOS SEUS</a:t>
            </a:r>
            <a:br>
              <a:rPr lang="pt-BR" altLang="pt-BR" sz="6600" b="1" dirty="0"/>
            </a:br>
            <a:r>
              <a:rPr lang="pt-BR" altLang="pt-BR" sz="6600" b="1" dirty="0"/>
              <a:t>A IGREJA UNIVERSAL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1691680" y="4869160"/>
            <a:ext cx="5832648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46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22210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DAÍ GRAÇAS,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TODOS </a:t>
            </a:r>
            <a:r>
              <a:rPr lang="pt-BR" altLang="pt-BR" sz="6600" b="1" dirty="0"/>
              <a:t>VÓS</a:t>
            </a:r>
            <a:r>
              <a:rPr lang="pt-BR" altLang="pt-BR" sz="6600" b="1" dirty="0" smtClean="0"/>
              <a:t>, </a:t>
            </a:r>
            <a:br>
              <a:rPr lang="pt-BR" altLang="pt-BR" sz="6600" b="1" dirty="0" smtClean="0"/>
            </a:br>
            <a:r>
              <a:rPr lang="pt-BR" altLang="pt-BR" sz="6600" b="1" dirty="0" smtClean="0"/>
              <a:t>A </a:t>
            </a:r>
            <a:r>
              <a:rPr lang="pt-BR" altLang="pt-BR" sz="6600" b="1" dirty="0"/>
              <a:t>DEUS HUMILDEMENTE;</a:t>
            </a:r>
            <a:br>
              <a:rPr lang="pt-BR" altLang="pt-BR" sz="6600" b="1" dirty="0"/>
            </a:br>
            <a:endParaRPr lang="pt-BR" alt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131298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6490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MILAGRES FEZ POR NÓS NESTE UNIVERSO </a:t>
            </a:r>
            <a:r>
              <a:rPr lang="pt-BR" altLang="pt-BR" sz="6600" b="1" dirty="0" smtClean="0"/>
              <a:t>INGENTE</a:t>
            </a:r>
            <a:endParaRPr lang="pt-BR" alt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47263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22210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POIS VÓS DEVEIS SABER QUE MUITOS </a:t>
            </a:r>
            <a:r>
              <a:rPr lang="pt-BR" altLang="pt-BR" sz="6600" b="1" dirty="0" smtClean="0"/>
              <a:t>BENS NOS </a:t>
            </a:r>
            <a:r>
              <a:rPr lang="pt-BR" altLang="pt-BR" sz="6600" b="1" dirty="0"/>
              <a:t>DEU,</a:t>
            </a:r>
            <a:br>
              <a:rPr lang="pt-BR" altLang="pt-BR" sz="6600" b="1" dirty="0"/>
            </a:b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0202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QUE PELO SEU PODER</a:t>
            </a:r>
            <a:br>
              <a:rPr lang="pt-BR" altLang="pt-BR" sz="6600" b="1" dirty="0"/>
            </a:br>
            <a:r>
              <a:rPr lang="pt-BR" altLang="pt-BR" sz="6600" b="1" dirty="0"/>
              <a:t>NOS VEM A LUZ DO </a:t>
            </a:r>
            <a:r>
              <a:rPr lang="pt-BR" altLang="pt-BR" sz="6600" b="1" dirty="0" smtClean="0"/>
              <a:t>CÉU</a:t>
            </a:r>
            <a:endParaRPr lang="pt-BR" alt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132590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0608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O DEUS DA REDENÇÃO</a:t>
            </a:r>
            <a:br>
              <a:rPr lang="pt-BR" altLang="pt-BR" sz="6600" b="1" dirty="0"/>
            </a:br>
            <a:r>
              <a:rPr lang="pt-BR" altLang="pt-BR" sz="6600" b="1" dirty="0"/>
              <a:t>NOS QUEIRA DAR </a:t>
            </a:r>
            <a:r>
              <a:rPr lang="pt-BR" altLang="pt-BR" sz="6600" b="1" dirty="0" smtClean="0"/>
              <a:t>A VIDA</a:t>
            </a: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 smtClean="0"/>
              <a:t>ALEGRE CORAÇÃO E </a:t>
            </a:r>
            <a:r>
              <a:rPr lang="pt-BR" altLang="pt-BR" sz="6600" b="1" dirty="0"/>
              <a:t>AUXÍLIO EM TODA </a:t>
            </a:r>
            <a:r>
              <a:rPr lang="pt-BR" altLang="pt-BR" sz="6600" b="1" dirty="0" smtClean="0"/>
              <a:t>LIDA</a:t>
            </a:r>
            <a:endParaRPr lang="pt-BR" alt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417533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MANTENHA-NOS DE PÉ, POR SEU IMENSO AMOR</a:t>
            </a:r>
            <a:r>
              <a:rPr lang="pt-BR" altLang="pt-BR" sz="6600" b="1" dirty="0" smtClean="0"/>
              <a:t>,.</a:t>
            </a: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3691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E NOS CONSERVE A FÉ</a:t>
            </a:r>
            <a:br>
              <a:rPr lang="pt-BR" altLang="pt-BR" sz="6600" b="1" dirty="0"/>
            </a:br>
            <a:r>
              <a:rPr lang="pt-BR" altLang="pt-BR" sz="6600" b="1" dirty="0"/>
              <a:t>EM CRISTO, O SALVADOR.</a:t>
            </a:r>
          </a:p>
        </p:txBody>
      </p:sp>
    </p:spTree>
    <p:extLst>
      <p:ext uri="{BB962C8B-B14F-4D97-AF65-F5344CB8AC3E}">
        <p14:creationId xmlns:p14="http://schemas.microsoft.com/office/powerpoint/2010/main" val="41353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7C01CE9-7973-42B2-9D70-7F776D894C43}" vid="{D80DDC0A-AABC-4D8D-85B7-36DF10E1D7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15</TotalTime>
  <Words>40</Words>
  <Application>Microsoft Office PowerPoint</Application>
  <PresentationFormat>Apresentação na tela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5" baseType="lpstr">
      <vt:lpstr>Arial</vt:lpstr>
      <vt:lpstr>Tema2</vt:lpstr>
      <vt:lpstr>LOUVOR Hino 65</vt:lpstr>
      <vt:lpstr>DAÍ GRAÇAS,  TODOS VÓS,  A DEUS HUMILDEMENTE; </vt:lpstr>
      <vt:lpstr> MILAGRES FEZ POR NÓS NESTE UNIVERSO INGENTE</vt:lpstr>
      <vt:lpstr>POIS VÓS DEVEIS SABER QUE MUITOS BENS NOS DEU, </vt:lpstr>
      <vt:lpstr> QUE PELO SEU PODER NOS VEM A LUZ DO CÉU</vt:lpstr>
      <vt:lpstr>O DEUS DA REDENÇÃO NOS QUEIRA DAR A VIDA</vt:lpstr>
      <vt:lpstr>ALEGRE CORAÇÃO E AUXÍLIO EM TODA LIDA</vt:lpstr>
      <vt:lpstr>MANTENHA-NOS DE PÉ, POR SEU IMENSO AMOR,.</vt:lpstr>
      <vt:lpstr> E NOS CONSERVE A FÉ EM CRISTO, O SALVADOR.</vt:lpstr>
      <vt:lpstr>EXALTAÇÃO, LOUVOR AO PAI, AO FILHO AMADO </vt:lpstr>
      <vt:lpstr> E AO BOM CONSOLADOR,  QUE FOI DOS CÉUS MANDADO!</vt:lpstr>
      <vt:lpstr>AO GRANDE E  TRINO DEUS,  EM CANTO TRIUNFAL, </vt:lpstr>
      <vt:lpstr> TRIBUTE OS HINOS SEUS A IGREJA UNIVERSAL</vt:lpstr>
    </vt:vector>
  </TitlesOfParts>
  <Company>Igreja Presbiteriana de Cuiabá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DAÍ GRAÇAS, TODOS VÓS, A DEUS HUMILDEMENTE</dc:title>
  <dc:creator>Igreja Presbiteriana de Cuiabá</dc:creator>
  <cp:lastModifiedBy>Narrubia</cp:lastModifiedBy>
  <cp:revision>4</cp:revision>
  <dcterms:created xsi:type="dcterms:W3CDTF">2004-08-09T00:39:38Z</dcterms:created>
  <dcterms:modified xsi:type="dcterms:W3CDTF">2017-03-20T00:06:05Z</dcterms:modified>
</cp:coreProperties>
</file>