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66" r:id="rId6"/>
    <p:sldId id="258" r:id="rId7"/>
    <p:sldId id="267" r:id="rId8"/>
    <p:sldId id="259" r:id="rId9"/>
    <p:sldId id="268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7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A4DA854-9755-4845-AE18-B2E7BB9F402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2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3975F1-F9F7-4221-87B8-26644B7FC27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99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B688D3-0986-484B-B9AE-9C855E70EBB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8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5ED8E4-AD0A-4DF2-9235-0EB9FA023C5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10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24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CORAÇÃO QUEBRANTADO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66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SONDA-ME Ó DEUS,</a:t>
            </a:r>
            <a:br>
              <a:rPr lang="pt-BR" altLang="pt-BR" sz="6600" b="1"/>
            </a:br>
            <a:r>
              <a:rPr lang="pt-BR" altLang="pt-BR" sz="6600" b="1"/>
              <a:t>O CORAÇÃO;</a:t>
            </a:r>
            <a:br>
              <a:rPr lang="pt-BR" altLang="pt-BR" sz="6600" b="1"/>
            </a:br>
            <a:r>
              <a:rPr lang="pt-BR" altLang="pt-BR" sz="6600" b="1"/>
              <a:t>SONDA-ME Ó DEUS,</a:t>
            </a:r>
            <a:br>
              <a:rPr lang="pt-BR" altLang="pt-BR" sz="6600" b="1"/>
            </a:br>
            <a:r>
              <a:rPr lang="pt-BR" altLang="pt-BR" sz="6600" b="1"/>
              <a:t>O CORAÇÃO;</a:t>
            </a:r>
          </a:p>
        </p:txBody>
      </p:sp>
    </p:spTree>
    <p:extLst>
      <p:ext uri="{BB962C8B-B14F-4D97-AF65-F5344CB8AC3E}">
        <p14:creationId xmlns:p14="http://schemas.microsoft.com/office/powerpoint/2010/main" val="12115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PROVA E CONHECE OS MEUS PENSAMENTOS;</a:t>
            </a:r>
            <a:br>
              <a:rPr lang="pt-BR" altLang="pt-BR" sz="6600" b="1" dirty="0"/>
            </a:br>
            <a:r>
              <a:rPr lang="pt-BR" altLang="pt-BR" sz="6600" b="1" dirty="0"/>
              <a:t>PROVA E CONHECE OS MEUS PENSAMENTOS;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VÊ SE EM MIM</a:t>
            </a:r>
            <a:br>
              <a:rPr lang="pt-BR" altLang="pt-BR" sz="6600" b="1" dirty="0"/>
            </a:br>
            <a:r>
              <a:rPr lang="pt-BR" altLang="pt-BR" sz="6600" b="1" dirty="0"/>
              <a:t>HÁ ALGUM MAU CAMINHO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SONDA-ME,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CONHECE-ME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PROVA-ME, Ó DEUS!</a:t>
            </a:r>
          </a:p>
        </p:txBody>
      </p:sp>
    </p:spTree>
    <p:extLst>
      <p:ext uri="{BB962C8B-B14F-4D97-AF65-F5344CB8AC3E}">
        <p14:creationId xmlns:p14="http://schemas.microsoft.com/office/powerpoint/2010/main" val="3608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CONHECE-ME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CORAÇÃO;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CONHECE-ME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CORAÇÃO;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GUIA-ME SENHOR,</a:t>
            </a:r>
            <a:br>
              <a:rPr lang="pt-BR" altLang="pt-BR" sz="6600" b="1" dirty="0"/>
            </a:br>
            <a:r>
              <a:rPr lang="pt-BR" altLang="pt-BR" sz="6600" b="1" dirty="0"/>
              <a:t>GUIA-ME SENHOR,</a:t>
            </a:r>
          </a:p>
        </p:txBody>
      </p:sp>
    </p:spTree>
    <p:extLst>
      <p:ext uri="{BB962C8B-B14F-4D97-AF65-F5344CB8AC3E}">
        <p14:creationId xmlns:p14="http://schemas.microsoft.com/office/powerpoint/2010/main" val="449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</a:t>
            </a:r>
            <a:r>
              <a:rPr lang="pt-BR" altLang="pt-BR" sz="6600" b="1" dirty="0" smtClean="0"/>
              <a:t>MOSTRA-ME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CAMINHO,</a:t>
            </a:r>
            <a:br>
              <a:rPr lang="pt-BR" altLang="pt-BR" sz="6600" b="1" dirty="0"/>
            </a:br>
            <a:r>
              <a:rPr lang="pt-BR" altLang="pt-BR" sz="6600" b="1" dirty="0"/>
              <a:t>E GUIA MEUS PASSOS,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GUIA MEUS PASSOS,</a:t>
            </a:r>
            <a:br>
              <a:rPr lang="pt-BR" altLang="pt-BR" sz="6600" b="1" dirty="0"/>
            </a:br>
            <a:r>
              <a:rPr lang="pt-BR" altLang="pt-BR" sz="6600" b="1" dirty="0"/>
              <a:t>Ó MEU SALVADOR. AMÉM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797152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7</TotalTime>
  <Words>20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CORAÇÃO QUEBRANTADO Hino 66</vt:lpstr>
      <vt:lpstr>SONDA-ME Ó DEUS, O CORAÇÃO; SONDA-ME Ó DEUS, O CORAÇÃO;</vt:lpstr>
      <vt:lpstr>PROVA E CONHECE OS MEUS PENSAMENTOS; PROVA E CONHECE OS MEUS PENSAMENTOS;</vt:lpstr>
      <vt:lpstr>VÊ SE EM MIM HÁ ALGUM MAU CAMINHO  </vt:lpstr>
      <vt:lpstr> SONDA-ME,  CONHECE-ME E PROVA-ME, Ó DEUS!</vt:lpstr>
      <vt:lpstr>CONHECE-ME  O CORAÇÃO; CONHECE-ME  O CORAÇÃO; </vt:lpstr>
      <vt:lpstr> GUIA-ME SENHOR, GUIA-ME SENHOR,</vt:lpstr>
      <vt:lpstr>E MOSTRA-ME  O CAMINHO, E GUIA MEUS PASSOS, </vt:lpstr>
      <vt:lpstr> GUIA MEUS PASSOS, Ó MEU SALVADOR.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SONDA-ME Ó DEUS, O CORAÇÃO; SONDA-ME Ó DEUS, O CORAÇÃO;</dc:title>
  <dc:creator>Igreja Presbiteriana de Cuiabá</dc:creator>
  <cp:lastModifiedBy>Narrubia</cp:lastModifiedBy>
  <cp:revision>2</cp:revision>
  <dcterms:created xsi:type="dcterms:W3CDTF">2004-08-09T00:48:18Z</dcterms:created>
  <dcterms:modified xsi:type="dcterms:W3CDTF">2017-03-20T00:14:51Z</dcterms:modified>
</cp:coreProperties>
</file>