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716" autoAdjust="0"/>
  </p:normalViewPr>
  <p:slideViewPr>
    <p:cSldViewPr showGuides="1">
      <p:cViewPr varScale="1">
        <p:scale>
          <a:sx n="70" d="100"/>
          <a:sy n="70" d="100"/>
        </p:scale>
        <p:origin x="48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3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30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76AAEF3-3E7F-4117-8B80-D672D980F0D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864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78E68E-E8FB-4DC3-AAA0-9DCE6A04BEF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388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B889EF-ECEC-438A-B641-A9671FAD6B3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131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6B00788-E411-40F3-99E0-BBCDCAFC823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594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6171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CORAÇÃO QUEBRANTADO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i="1" dirty="0" smtClean="0"/>
              <a:t>Hino 67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CONCEDE AOS QUE SÃO TEUS,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OH</a:t>
            </a:r>
            <a:r>
              <a:rPr lang="pt-BR" altLang="pt-BR" sz="6600" b="1" dirty="0"/>
              <a:t>! PAI DE AMOR.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AMÉM</a:t>
            </a:r>
            <a:r>
              <a:rPr lang="pt-BR" altLang="pt-BR" sz="6600" b="1" dirty="0"/>
              <a:t>.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331044" y="5301208"/>
            <a:ext cx="63373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9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SONDA-ME, Ó DEUS,</a:t>
            </a:r>
            <a:br>
              <a:rPr lang="pt-BR" altLang="pt-BR" sz="6600" b="1" dirty="0"/>
            </a:br>
            <a:r>
              <a:rPr lang="pt-BR" altLang="pt-BR" sz="6600" b="1" dirty="0"/>
              <a:t>POIS VÊS MEU CORAÇÃO!</a:t>
            </a:r>
            <a:br>
              <a:rPr lang="pt-BR" altLang="pt-BR" sz="6600" b="1" dirty="0"/>
            </a:br>
            <a:r>
              <a:rPr lang="pt-BR" altLang="pt-BR" sz="6600" b="1" dirty="0"/>
              <a:t>PROVA-ME, Ó PAI,</a:t>
            </a:r>
            <a:br>
              <a:rPr lang="pt-BR" altLang="pt-BR" sz="6600" b="1" dirty="0"/>
            </a:br>
            <a:r>
              <a:rPr lang="pt-BR" altLang="pt-BR" sz="6600" b="1" dirty="0"/>
              <a:t>TE PEÇO EM ORAÇÃO.</a:t>
            </a:r>
          </a:p>
        </p:txBody>
      </p:sp>
    </p:spTree>
    <p:extLst>
      <p:ext uri="{BB962C8B-B14F-4D97-AF65-F5344CB8AC3E}">
        <p14:creationId xmlns:p14="http://schemas.microsoft.com/office/powerpoint/2010/main" val="13134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 TODO O MAL</a:t>
            </a:r>
            <a:br>
              <a:rPr lang="pt-BR" altLang="pt-BR" sz="6600" b="1" dirty="0"/>
            </a:br>
            <a:r>
              <a:rPr lang="pt-BR" altLang="pt-BR" sz="6600" b="1" dirty="0"/>
              <a:t>LIBERTA-ME, SENHOR,</a:t>
            </a:r>
            <a:br>
              <a:rPr lang="pt-BR" altLang="pt-BR" sz="6600" b="1" dirty="0"/>
            </a:br>
            <a:r>
              <a:rPr lang="pt-BR" altLang="pt-BR" sz="6600" b="1" dirty="0"/>
              <a:t>ATÉ </a:t>
            </a:r>
            <a:r>
              <a:rPr lang="pt-BR" altLang="pt-BR" sz="6600" b="1" dirty="0" smtClean="0"/>
              <a:t>DA TRANSGRESSÃO </a:t>
            </a:r>
            <a:r>
              <a:rPr lang="pt-BR" altLang="pt-BR" sz="6600" b="1" dirty="0"/>
              <a:t>QUE OCULTA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 ME LAVAR</a:t>
            </a:r>
            <a:br>
              <a:rPr lang="pt-BR" altLang="pt-BR" sz="6600" b="1" dirty="0"/>
            </a:br>
            <a:r>
              <a:rPr lang="pt-BR" altLang="pt-BR" sz="6600" b="1" dirty="0"/>
              <a:t>DOS VIS PECADOS MEUS</a:t>
            </a:r>
            <a:r>
              <a:rPr lang="pt-BR" altLang="pt-BR" sz="6600" b="1" dirty="0" smtClean="0"/>
              <a:t>, CONFORME </a:t>
            </a:r>
            <a:r>
              <a:rPr lang="pt-BR" altLang="pt-BR" sz="6600" b="1" dirty="0"/>
              <a:t>PROMETESTE, MEU BOM </a:t>
            </a:r>
            <a:r>
              <a:rPr lang="pt-BR" altLang="pt-BR" sz="6600" b="1" dirty="0" smtClean="0"/>
              <a:t>DEUS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FAZE-ME ARDER</a:t>
            </a:r>
            <a:br>
              <a:rPr lang="pt-BR" altLang="pt-BR" sz="6600" b="1" dirty="0"/>
            </a:br>
            <a:r>
              <a:rPr lang="pt-BR" altLang="pt-BR" sz="6600" b="1" dirty="0"/>
              <a:t>E CONSUMIR DE AMOR,</a:t>
            </a:r>
            <a:br>
              <a:rPr lang="pt-BR" altLang="pt-BR" sz="6600" b="1" dirty="0"/>
            </a:br>
            <a:r>
              <a:rPr lang="pt-BR" altLang="pt-BR" sz="6600" b="1" dirty="0"/>
              <a:t>POIS QUERO TE MAGNIFICAR,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54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TODO O MEU SER</a:t>
            </a:r>
            <a:br>
              <a:rPr lang="pt-BR" altLang="pt-BR" sz="6600" b="1" dirty="0"/>
            </a:br>
            <a:r>
              <a:rPr lang="pt-BR" altLang="pt-BR" sz="6600" b="1" dirty="0"/>
              <a:t>NÃO CONSIDERO MEU;</a:t>
            </a:r>
            <a:br>
              <a:rPr lang="pt-BR" altLang="pt-BR" sz="6600" b="1" dirty="0"/>
            </a:br>
            <a:r>
              <a:rPr lang="pt-BR" altLang="pt-BR" sz="6600" b="1" dirty="0"/>
              <a:t>QUERO GASTÁ-LO</a:t>
            </a:r>
            <a:br>
              <a:rPr lang="pt-BR" altLang="pt-BR" sz="6600" b="1" dirty="0"/>
            </a:br>
            <a:r>
              <a:rPr lang="pt-BR" altLang="pt-BR" sz="6600" b="1" dirty="0"/>
              <a:t>NO SERVIÇO TEU.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MINHAS PAIXÕES</a:t>
            </a:r>
            <a:br>
              <a:rPr lang="pt-BR" altLang="pt-BR" sz="6600" b="1" dirty="0"/>
            </a:br>
            <a:r>
              <a:rPr lang="pt-BR" altLang="pt-BR" sz="6600" b="1" dirty="0"/>
              <a:t>TU PODES DOMINAR,</a:t>
            </a:r>
            <a:br>
              <a:rPr lang="pt-BR" altLang="pt-BR" sz="6600" b="1" dirty="0"/>
            </a:br>
            <a:r>
              <a:rPr lang="pt-BR" altLang="pt-BR" sz="6600" b="1" dirty="0"/>
              <a:t>POIS TU, SENHOR,</a:t>
            </a:r>
            <a:br>
              <a:rPr lang="pt-BR" altLang="pt-BR" sz="6600" b="1" dirty="0"/>
            </a:br>
            <a:r>
              <a:rPr lang="pt-BR" altLang="pt-BR" sz="6600" b="1" dirty="0"/>
              <a:t>VIESTE EM MIM MORAR.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LÁ DO ALTO CÉU</a:t>
            </a:r>
            <a:br>
              <a:rPr lang="pt-BR" altLang="pt-BR" sz="6600" b="1" dirty="0"/>
            </a:br>
            <a:r>
              <a:rPr lang="pt-BR" altLang="pt-BR" sz="6600" b="1" dirty="0"/>
              <a:t>O AVIVAMENTO VEM,</a:t>
            </a:r>
            <a:br>
              <a:rPr lang="pt-BR" altLang="pt-BR" sz="6600" b="1" dirty="0"/>
            </a:br>
            <a:r>
              <a:rPr lang="pt-BR" altLang="pt-BR" sz="6600" b="1" dirty="0"/>
              <a:t>E QUE COMECE EM MIM, SEGUINDO ALÉM.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 TEU PODER,</a:t>
            </a:r>
            <a:br>
              <a:rPr lang="pt-BR" altLang="pt-BR" sz="6600" b="1" dirty="0"/>
            </a:br>
            <a:r>
              <a:rPr lang="pt-BR" altLang="pt-BR" sz="6600" b="1" dirty="0"/>
              <a:t>AS BÊNÇÃOS,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TEU </a:t>
            </a:r>
            <a:r>
              <a:rPr lang="pt-BR" altLang="pt-BR" sz="6600" b="1" dirty="0"/>
              <a:t>FAVOR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47</TotalTime>
  <Words>30</Words>
  <Application>Microsoft Office PowerPoint</Application>
  <PresentationFormat>Apresentação na tela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Tema2</vt:lpstr>
      <vt:lpstr>CORAÇÃO QUEBRANTADO Hino 67</vt:lpstr>
      <vt:lpstr>SONDA-ME, Ó DEUS, POIS VÊS MEU CORAÇÃO! PROVA-ME, Ó PAI, TE PEÇO EM ORAÇÃO.</vt:lpstr>
      <vt:lpstr>DE TODO O MAL LIBERTA-ME, SENHOR, ATÉ DA TRANSGRESSÃO QUE OCULTA FOR.</vt:lpstr>
      <vt:lpstr>VEM ME LAVAR DOS VIS PECADOS MEUS, CONFORME PROMETESTE, MEU BOM DEUS</vt:lpstr>
      <vt:lpstr>FAZE-ME ARDER E CONSUMIR DE AMOR, POIS QUERO TE MAGNIFICAR, SENHOR.</vt:lpstr>
      <vt:lpstr>TODO O MEU SER NÃO CONSIDERO MEU; QUERO GASTÁ-LO NO SERVIÇO TEU.</vt:lpstr>
      <vt:lpstr>MINHAS PAIXÕES TU PODES DOMINAR, POIS TU, SENHOR, VIESTE EM MIM MORAR.</vt:lpstr>
      <vt:lpstr>LÁ DO ALTO CÉU O AVIVAMENTO VEM, E QUE COMECE EM MIM, SEGUINDO ALÉM.</vt:lpstr>
      <vt:lpstr>O TEU PODER, AS BÊNÇÃOS,  TEU FAVOR </vt:lpstr>
      <vt:lpstr> CONCEDE AOS QUE SÃO TEUS,  OH! PAI DE AMOR.  AMÉM.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SONDA-ME, Ó DEUS, POIS VÊS MEU CORAÇÃO ! PROVA-ME, Ó  PAI, TE PEÇO EM ORAÇÃO.</dc:title>
  <dc:creator>Meu Computador</dc:creator>
  <cp:lastModifiedBy>Narrubia</cp:lastModifiedBy>
  <cp:revision>5</cp:revision>
  <dcterms:created xsi:type="dcterms:W3CDTF">2003-11-24T01:05:31Z</dcterms:created>
  <dcterms:modified xsi:type="dcterms:W3CDTF">2017-03-20T01:02:30Z</dcterms:modified>
</cp:coreProperties>
</file>