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716" autoAdjust="0"/>
  </p:normalViewPr>
  <p:slideViewPr>
    <p:cSldViewPr showGuides="1">
      <p:cViewPr>
        <p:scale>
          <a:sx n="67" d="100"/>
          <a:sy n="67" d="100"/>
        </p:scale>
        <p:origin x="53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6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1D4C728-027B-4CC1-8102-AF5605112B9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976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B77ED2-7DB5-49E3-A698-6480DEEF636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43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778F35-06F2-41CB-B564-E2F9E44BEF0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2596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D1A828-9925-412A-970A-1FCBFBE314B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606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6234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3150096"/>
            <a:ext cx="8229600" cy="1143000"/>
          </a:xfrm>
        </p:spPr>
        <p:txBody>
          <a:bodyPr/>
          <a:lstStyle/>
          <a:p>
            <a:r>
              <a:rPr lang="pt-BR" altLang="pt-BR" sz="8000" dirty="0" smtClean="0"/>
              <a:t>NECESSIDADE</a:t>
            </a:r>
            <a:r>
              <a:rPr lang="pt-BR" altLang="pt-BR" sz="5000" dirty="0" smtClean="0"/>
              <a:t/>
            </a:r>
            <a:br>
              <a:rPr lang="pt-BR" altLang="pt-BR" sz="5000" dirty="0" smtClean="0"/>
            </a:br>
            <a:r>
              <a:rPr lang="pt-BR" altLang="pt-BR" sz="4400" i="1" dirty="0" smtClean="0"/>
              <a:t>Hino 68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08275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EU CREIO, SENHOR,</a:t>
            </a:r>
            <a:br>
              <a:rPr lang="pt-BR" altLang="pt-BR" sz="6600" b="1" dirty="0"/>
            </a:br>
            <a:r>
              <a:rPr lang="pt-BR" altLang="pt-BR" sz="6600" b="1" dirty="0"/>
              <a:t>NA DIVINA PROMESSA,</a:t>
            </a:r>
            <a:br>
              <a:rPr lang="pt-BR" altLang="pt-BR" sz="6600" b="1" dirty="0"/>
            </a:br>
            <a:r>
              <a:rPr lang="pt-BR" altLang="pt-BR" sz="6600" b="1" dirty="0"/>
              <a:t>VITÓRIAS JÁ TIVE</a:t>
            </a:r>
            <a:br>
              <a:rPr lang="pt-BR" altLang="pt-BR" sz="6600" b="1" dirty="0"/>
            </a:br>
            <a:r>
              <a:rPr lang="pt-BR" altLang="pt-BR" sz="6600" b="1" dirty="0"/>
              <a:t>NAS LUTAS AQUI.</a:t>
            </a:r>
          </a:p>
        </p:txBody>
      </p:sp>
    </p:spTree>
    <p:extLst>
      <p:ext uri="{BB962C8B-B14F-4D97-AF65-F5344CB8AC3E}">
        <p14:creationId xmlns:p14="http://schemas.microsoft.com/office/powerpoint/2010/main" val="29738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CONTUDO, É MUI CERTO QUE A GENTE TROPEÇA;</a:t>
            </a:r>
            <a:br>
              <a:rPr lang="pt-BR" altLang="pt-BR" sz="6600" b="1" dirty="0"/>
            </a:br>
            <a:r>
              <a:rPr lang="pt-BR" altLang="pt-BR" sz="6600" b="1" dirty="0"/>
              <a:t>POR ISSO, SENHOR,</a:t>
            </a:r>
            <a:br>
              <a:rPr lang="pt-BR" altLang="pt-BR" sz="6600" b="1" dirty="0"/>
            </a:br>
            <a:r>
              <a:rPr lang="pt-BR" altLang="pt-BR" sz="6600" b="1" dirty="0"/>
              <a:t>EU PRECISO DE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3999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LUZ QUE ME GUIA</a:t>
            </a:r>
            <a:br>
              <a:rPr lang="pt-BR" altLang="pt-BR" sz="6600" b="1" dirty="0"/>
            </a:br>
            <a:r>
              <a:rPr lang="pt-BR" altLang="pt-BR" sz="6600" b="1" dirty="0"/>
              <a:t>NO </a:t>
            </a:r>
            <a:r>
              <a:rPr lang="pt-BR" altLang="pt-BR" sz="6600" b="1" dirty="0" smtClean="0"/>
              <a:t>ESCURO  </a:t>
            </a:r>
            <a:r>
              <a:rPr lang="pt-BR" altLang="pt-BR" sz="6600" b="1" dirty="0"/>
              <a:t>CAMINHO</a:t>
            </a:r>
            <a:br>
              <a:rPr lang="pt-BR" altLang="pt-BR" sz="6600" b="1" dirty="0"/>
            </a:br>
            <a:r>
              <a:rPr lang="pt-BR" altLang="pt-BR" sz="6600" b="1" dirty="0"/>
              <a:t>FULGURA DE CIMA,</a:t>
            </a:r>
            <a:br>
              <a:rPr lang="pt-BR" altLang="pt-BR" sz="6600" b="1" dirty="0"/>
            </a:br>
            <a:r>
              <a:rPr lang="pt-BR" altLang="pt-BR" sz="6600" b="1" dirty="0"/>
              <a:t>DO SOL CRIADOR;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CONTUDO, NÃO POSSO SEGUI-LA SOZINHO;</a:t>
            </a:r>
            <a:br>
              <a:rPr lang="pt-BR" altLang="pt-BR" sz="6600" b="1" dirty="0"/>
            </a:br>
            <a:r>
              <a:rPr lang="pt-BR" altLang="pt-BR" sz="6600" b="1" dirty="0"/>
              <a:t>POR ISSO EU PRECISO DE TI, MEU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5496" y="2781300"/>
            <a:ext cx="9108504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BEM SEI QUE NAS PRECES EU POSSO BUSCAR-TE,</a:t>
            </a:r>
            <a:br>
              <a:rPr lang="pt-BR" altLang="pt-BR" sz="6600" b="1" dirty="0"/>
            </a:br>
            <a:r>
              <a:rPr lang="pt-BR" altLang="pt-BR" sz="6600" b="1" dirty="0"/>
              <a:t>JAMAIS DESSA BÊNÇÃO</a:t>
            </a:r>
            <a:br>
              <a:rPr lang="pt-BR" altLang="pt-BR" sz="6600" b="1" dirty="0"/>
            </a:br>
            <a:r>
              <a:rPr lang="pt-BR" altLang="pt-BR" sz="6600" b="1" dirty="0"/>
              <a:t>NA VIDA EU DESCRI;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CONTUDO, É POSSÍVEL QUE EU DELA ME AFASTE;</a:t>
            </a:r>
            <a:br>
              <a:rPr lang="pt-BR" altLang="pt-BR" sz="6600" b="1" dirty="0"/>
            </a:br>
            <a:r>
              <a:rPr lang="pt-BR" altLang="pt-BR" sz="6600" b="1" dirty="0"/>
              <a:t>POR ISSO, SENHOR,</a:t>
            </a:r>
            <a:br>
              <a:rPr lang="pt-BR" altLang="pt-BR" sz="6600" b="1" dirty="0"/>
            </a:br>
            <a:r>
              <a:rPr lang="pt-BR" altLang="pt-BR" sz="6600" b="1" dirty="0"/>
              <a:t>EU PRECISO DE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35712"/>
            <a:ext cx="9144000" cy="1169352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ESFORÇOS DA TERRA, PRECÁRIO DESTINO,</a:t>
            </a:r>
            <a:br>
              <a:rPr lang="pt-BR" altLang="pt-BR" sz="6600" b="1" dirty="0"/>
            </a:br>
            <a:r>
              <a:rPr lang="pt-BR" altLang="pt-BR" sz="6600" b="1" dirty="0"/>
              <a:t>EMPENHO DOS HOMENS, RIQUEZA, O QUE FOR,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75796"/>
            <a:ext cx="9143999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NÃO VALEM A BÊNÇÃO DO REINO DIVINO;</a:t>
            </a:r>
            <a:br>
              <a:rPr lang="pt-BR" altLang="pt-BR" sz="6600" b="1" dirty="0"/>
            </a:br>
            <a:r>
              <a:rPr lang="pt-BR" altLang="pt-BR" sz="6600" b="1" dirty="0"/>
              <a:t>POR ISSO EU PRECISO DE TI, MEU SENHOR. AMÉM.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691680" y="5664676"/>
            <a:ext cx="576064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14</TotalTime>
  <Words>62</Words>
  <Application>Microsoft Office PowerPoint</Application>
  <PresentationFormat>Apresentação na tela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Tema2</vt:lpstr>
      <vt:lpstr>NECESSIDADE Hino 68</vt:lpstr>
      <vt:lpstr>EU CREIO, SENHOR, NA DIVINA PROMESSA, VITÓRIAS JÁ TIVE NAS LUTAS AQUI.</vt:lpstr>
      <vt:lpstr>CONTUDO, É MUI CERTO QUE A GENTE TROPEÇA; POR ISSO, SENHOR, EU PRECISO DE TI.</vt:lpstr>
      <vt:lpstr>A LUZ QUE ME GUIA NO ESCURO  CAMINHO FULGURA DE CIMA, DO SOL CRIADOR;</vt:lpstr>
      <vt:lpstr>CONTUDO, NÃO POSSO SEGUI-LA SOZINHO; POR ISSO EU PRECISO DE TI, MEU SENHOR.</vt:lpstr>
      <vt:lpstr>BEM SEI QUE NAS PRECES EU POSSO BUSCAR-TE, JAMAIS DESSA BÊNÇÃO NA VIDA EU DESCRI;</vt:lpstr>
      <vt:lpstr>CONTUDO, É POSSÍVEL QUE EU DELA ME AFASTE; POR ISSO, SENHOR, EU PRECISO DE TI.</vt:lpstr>
      <vt:lpstr>ESFORÇOS DA TERRA, PRECÁRIO DESTINO, EMPENHO DOS HOMENS, RIQUEZA, O QUE FOR,</vt:lpstr>
      <vt:lpstr>NÃO VALEM A BÊNÇÃO DO REINO DIVINO; POR ISSO EU PRECISO DE TI, MEU SENHOR. AMÉM.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CREIO, SENHOR, NA DIVINA PROMESSA, VITÓRIAS JÁ TIVE NAS LUTAS AQUI.</dc:title>
  <dc:creator>Meu Computador</dc:creator>
  <cp:lastModifiedBy>Narrubia</cp:lastModifiedBy>
  <cp:revision>4</cp:revision>
  <dcterms:created xsi:type="dcterms:W3CDTF">2003-09-12T01:14:47Z</dcterms:created>
  <dcterms:modified xsi:type="dcterms:W3CDTF">2017-03-20T01:51:17Z</dcterms:modified>
</cp:coreProperties>
</file>