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0"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9" autoAdjust="0"/>
  </p:normalViewPr>
  <p:slideViewPr>
    <p:cSldViewPr showGuides="1">
      <p:cViewPr varScale="1">
        <p:scale>
          <a:sx n="65" d="100"/>
          <a:sy n="65" d="100"/>
        </p:scale>
        <p:origin x="38" y="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9A6E51-3E21-4D9E-B97D-B8A5D9CAA1E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1694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5093BE-049A-43ED-8000-2F54C17C22C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539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9B64A4-DD03-49DF-8ED9-7EC936F3904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28583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418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710A500-1982-448B-84B0-DA44766925ED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37523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E9A6E51-3E21-4D9E-B97D-B8A5D9CAA1E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6063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AAF4728-2B2E-4A05-8C1B-A41304A93A0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64343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F5ED6DA-3259-4F98-AEFD-37C9330376AC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9693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AF4728-2B2E-4A05-8C1B-A41304A93A0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905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34A384-4715-47F7-9C64-74B1CB43724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3961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882DB-122E-4C4D-B035-E9B02FA7F85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0089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1ACB89-1549-43A5-A29C-6093599F6FC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8520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5ED6DA-3259-4F98-AEFD-37C9330376A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8294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0A500-1982-448B-84B0-DA44766925E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790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0FD0C-D549-4D48-9309-72236A2DC1C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4653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EB61F-EEEA-4151-993C-6B8CE3B0440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0092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8C74396-5849-4C71-82E7-51B6E9D0BAE5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6904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222104"/>
            <a:ext cx="82296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altLang="pt-BR" sz="8000" dirty="0" smtClean="0"/>
              <a:t>PERDÃO</a:t>
            </a:r>
            <a:br>
              <a:rPr lang="pt-BR" altLang="pt-BR" sz="8000" dirty="0" smtClean="0"/>
            </a:br>
            <a:r>
              <a:rPr lang="pt-BR" altLang="pt-BR" sz="4400" i="1" dirty="0" smtClean="0"/>
              <a:t>Hino 71</a:t>
            </a:r>
            <a:endParaRPr lang="pt-BR" altLang="pt-BR" sz="4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pt-BR" alt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36838"/>
            <a:ext cx="82296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SIM, </a:t>
            </a:r>
            <a: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SOFRIMENTO TE CAUSEI, Ó DEUS!</a:t>
            </a:r>
            <a:b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AO MEU EXEMPLO O FRACO TROPEÇOU,</a:t>
            </a:r>
          </a:p>
        </p:txBody>
      </p:sp>
    </p:spTree>
    <p:extLst>
      <p:ext uri="{BB962C8B-B14F-4D97-AF65-F5344CB8AC3E}">
        <p14:creationId xmlns:p14="http://schemas.microsoft.com/office/powerpoint/2010/main" val="403796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924944"/>
            <a:ext cx="82296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EU NÃO ANDEI NOS BONS CAMINHOS TEUS:</a:t>
            </a:r>
            <a:b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PERDÃO, SENHOR!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862064"/>
            <a:ext cx="82296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SIM, VÃO E FÚTIL</a:t>
            </a:r>
            <a:b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FOI O MEU FALAR,</a:t>
            </a:r>
            <a:b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AMOR </a:t>
            </a:r>
            <a: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AO </a:t>
            </a:r>
            <a: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MEU IRMÃO NÃO DEMONSTREI;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781300"/>
            <a:ext cx="82296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AO SOFREDOR EU NÃO QUIS AJUDAR:</a:t>
            </a:r>
            <a:b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PERDÃO, SENHOR!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852738"/>
            <a:ext cx="82296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SIM, NEGLIGENTE </a:t>
            </a:r>
            <a:b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FOI O MEU VIVER,</a:t>
            </a:r>
            <a:b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SEM ME DISPOR</a:t>
            </a:r>
            <a:b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PELEJAR POR TI,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862064"/>
            <a:ext cx="82296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FIRME EM TEU TRABALHO</a:t>
            </a:r>
            <a:b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EU NÃO QUIS SER:</a:t>
            </a:r>
            <a:b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PERDÃO, SENHOR!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924175"/>
            <a:ext cx="82296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ESCUTA, Ó DEUS,</a:t>
            </a:r>
            <a:b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MINHA ORAÇÃO</a:t>
            </a:r>
            <a:b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VEM LIVRAR-ME</a:t>
            </a:r>
            <a:b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 PECADO VIL.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862064"/>
            <a:ext cx="8229600" cy="1143000"/>
          </a:xfrm>
        </p:spPr>
        <p:txBody>
          <a:bodyPr/>
          <a:lstStyle/>
          <a:p>
            <a:pPr eaLnBrk="1" hangingPunct="1">
              <a:lnSpc>
                <a:spcPts val="7000"/>
              </a:lnSpc>
            </a:pPr>
            <a: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RENOVA ESTE POBRE CORAÇÃO!</a:t>
            </a:r>
            <a:b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AMÉM, SENHOR.</a:t>
            </a:r>
          </a:p>
        </p:txBody>
      </p:sp>
      <p:sp>
        <p:nvSpPr>
          <p:cNvPr id="9219" name="Line 5"/>
          <p:cNvSpPr>
            <a:spLocks noChangeShapeType="1"/>
          </p:cNvSpPr>
          <p:nvPr/>
        </p:nvSpPr>
        <p:spPr bwMode="auto">
          <a:xfrm>
            <a:off x="1475507" y="4869160"/>
            <a:ext cx="6192837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49</Words>
  <Application>Microsoft Office PowerPoint</Application>
  <PresentationFormat>Apresentação na tela (4:3)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Design padrão</vt:lpstr>
      <vt:lpstr>Tema2</vt:lpstr>
      <vt:lpstr>PERDÃO Hino 71</vt:lpstr>
      <vt:lpstr>SIM, SOFRIMENTO TE CAUSEI, Ó DEUS! E AO MEU EXEMPLO O FRACO TROPEÇOU,</vt:lpstr>
      <vt:lpstr>E EU NÃO ANDEI NOS BONS CAMINHOS TEUS: PERDÃO, SENHOR!</vt:lpstr>
      <vt:lpstr>SIM, VÃO E FÚTIL FOI O MEU FALAR, E AMOR AO MEU IRMÃO NÃO DEMONSTREI;</vt:lpstr>
      <vt:lpstr>AO SOFREDOR EU NÃO QUIS AJUDAR: PERDÃO, SENHOR!</vt:lpstr>
      <vt:lpstr>SIM, NEGLIGENTE  FOI O MEU VIVER, SEM ME DISPOR A PELEJAR POR TI,</vt:lpstr>
      <vt:lpstr>E FIRME EM TEU TRABALHO EU NÃO QUIS SER: PERDÃO, SENHOR!</vt:lpstr>
      <vt:lpstr>ESCUTA, Ó DEUS, A MINHA ORAÇÃO E VEM LIVRAR-ME DO PECADO VIL.</vt:lpstr>
      <vt:lpstr>RENOVA ESTE POBRE CORAÇÃO! AMÉM, SENHOR.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SIM, SOFRIMENTO TE CAUSEI, Ó DEUS! E AO MEU EXEMPLO O FRACO TROPEÇOU,</dc:title>
  <dc:creator>Meu Computador</dc:creator>
  <cp:lastModifiedBy>Narrubia</cp:lastModifiedBy>
  <cp:revision>8</cp:revision>
  <dcterms:created xsi:type="dcterms:W3CDTF">2003-09-12T01:39:08Z</dcterms:created>
  <dcterms:modified xsi:type="dcterms:W3CDTF">2017-04-09T14:26:47Z</dcterms:modified>
</cp:coreProperties>
</file>