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2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DAB06D4-5D1D-4402-B29B-767171A499B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983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1C6A2F-3124-4DF1-917E-E89FA9BBD04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2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9745AD-9993-460A-BBF3-BA68685455E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5223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232CCC-E3F6-4852-A597-E49DA09EE45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78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2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PURIFICAÇÃO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smtClean="0"/>
              <a:t>Hino </a:t>
            </a:r>
            <a:r>
              <a:rPr lang="pt-BR" altLang="pt-BR" sz="4400" i="1" smtClean="0"/>
              <a:t>72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VEM, SENHOR,</a:t>
            </a:r>
            <a:br>
              <a:rPr lang="pt-BR" altLang="pt-BR" sz="6600" b="1" dirty="0"/>
            </a:br>
            <a:r>
              <a:rPr lang="pt-BR" altLang="pt-BR" sz="6600" b="1" dirty="0"/>
              <a:t>PURIFICAR-ME,</a:t>
            </a:r>
            <a:br>
              <a:rPr lang="pt-BR" altLang="pt-BR" sz="6600" b="1" dirty="0"/>
            </a:br>
            <a:r>
              <a:rPr lang="pt-BR" altLang="pt-BR" sz="6600" b="1" dirty="0"/>
              <a:t>TEU PERDÃO</a:t>
            </a:r>
            <a:br>
              <a:rPr lang="pt-BR" altLang="pt-BR" sz="6600" b="1" dirty="0"/>
            </a:br>
            <a:r>
              <a:rPr lang="pt-BR" altLang="pt-BR" sz="6600" b="1" dirty="0"/>
              <a:t>RECEBEREI.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BEM SEI</a:t>
            </a:r>
            <a:br>
              <a:rPr lang="pt-BR" altLang="pt-BR" sz="6600" b="1" dirty="0"/>
            </a:br>
            <a:r>
              <a:rPr lang="pt-BR" altLang="pt-BR" sz="6600" b="1" dirty="0"/>
              <a:t>QUE PARA SEMPRE</a:t>
            </a:r>
            <a:br>
              <a:rPr lang="pt-BR" altLang="pt-BR" sz="6600" b="1" dirty="0"/>
            </a:br>
            <a:r>
              <a:rPr lang="pt-BR" altLang="pt-BR" sz="6600" b="1" dirty="0"/>
              <a:t>AO TEU LADO ESTAREI. AMÉM.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157192"/>
            <a:ext cx="5760640" cy="0"/>
          </a:xfrm>
          <a:prstGeom prst="line">
            <a:avLst/>
          </a:prstGeom>
          <a:ln w="1174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MINHA ALMA</a:t>
            </a:r>
            <a:br>
              <a:rPr lang="pt-BR" altLang="pt-BR" sz="6600" b="1" dirty="0"/>
            </a:br>
            <a:r>
              <a:rPr lang="pt-BR" altLang="pt-BR" sz="6600" b="1" dirty="0"/>
              <a:t>ESTÁ MANCHADA</a:t>
            </a:r>
            <a:br>
              <a:rPr lang="pt-BR" altLang="pt-BR" sz="6600" b="1" dirty="0"/>
            </a:br>
            <a:r>
              <a:rPr lang="pt-BR" altLang="pt-BR" sz="6600" b="1" dirty="0"/>
              <a:t>DE PECADO</a:t>
            </a:r>
            <a:br>
              <a:rPr lang="pt-BR" altLang="pt-BR" sz="6600" b="1" dirty="0"/>
            </a:br>
            <a:r>
              <a:rPr lang="pt-BR" altLang="pt-BR" sz="6600" b="1" dirty="0"/>
              <a:t>E CORRUPÇÃO,</a:t>
            </a:r>
          </a:p>
        </p:txBody>
      </p:sp>
    </p:spTree>
    <p:extLst>
      <p:ext uri="{BB962C8B-B14F-4D97-AF65-F5344CB8AC3E}">
        <p14:creationId xmlns:p14="http://schemas.microsoft.com/office/powerpoint/2010/main" val="2881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EM MIM</a:t>
            </a:r>
            <a:br>
              <a:rPr lang="pt-BR" altLang="pt-BR" sz="6600" b="1" dirty="0"/>
            </a:br>
            <a:r>
              <a:rPr lang="pt-BR" altLang="pt-BR" sz="6600" b="1" dirty="0"/>
              <a:t>NÃO HÁ JUSTIÇA,</a:t>
            </a:r>
            <a:br>
              <a:rPr lang="pt-BR" altLang="pt-BR" sz="6600" b="1" dirty="0"/>
            </a:br>
            <a:r>
              <a:rPr lang="pt-BR" altLang="pt-BR" sz="6600" b="1" dirty="0"/>
              <a:t>SANTIDADE</a:t>
            </a:r>
            <a:br>
              <a:rPr lang="pt-BR" altLang="pt-BR" sz="6600" b="1" dirty="0"/>
            </a:br>
            <a:r>
              <a:rPr lang="pt-BR" altLang="pt-BR" sz="6600" b="1" dirty="0"/>
              <a:t>OU RETIDÃO.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MINHA ORIGEM RECONHEÇO:</a:t>
            </a:r>
            <a:br>
              <a:rPr lang="pt-BR" altLang="pt-BR" sz="6600" b="1" dirty="0"/>
            </a:br>
            <a:r>
              <a:rPr lang="pt-BR" altLang="pt-BR" sz="6600" b="1" dirty="0"/>
              <a:t>PECADOR,</a:t>
            </a:r>
            <a:br>
              <a:rPr lang="pt-BR" altLang="pt-BR" sz="6600" b="1" dirty="0"/>
            </a:br>
            <a:r>
              <a:rPr lang="pt-BR" altLang="pt-BR" sz="6600" b="1" dirty="0"/>
              <a:t>BEM SEI, NASCI;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DA MALDADE PROCEDENTE,</a:t>
            </a:r>
            <a:br>
              <a:rPr lang="pt-BR" altLang="pt-BR" sz="6600" b="1" dirty="0"/>
            </a:br>
            <a:r>
              <a:rPr lang="pt-BR" altLang="pt-BR" sz="6600" b="1" dirty="0"/>
              <a:t>O SEU FARDO JÁ </a:t>
            </a:r>
            <a:r>
              <a:rPr lang="pt-BR" altLang="pt-BR" sz="6600" b="1" dirty="0" smtClean="0"/>
              <a:t>SENTI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VEM, JESUS,</a:t>
            </a:r>
            <a:br>
              <a:rPr lang="pt-BR" altLang="pt-BR" sz="6600" b="1" dirty="0"/>
            </a:br>
            <a:r>
              <a:rPr lang="pt-BR" altLang="pt-BR" sz="6600" b="1" dirty="0"/>
              <a:t>E SANTIFICA</a:t>
            </a:r>
            <a:br>
              <a:rPr lang="pt-BR" altLang="pt-BR" sz="6600" b="1" dirty="0"/>
            </a:br>
            <a:r>
              <a:rPr lang="pt-BR" altLang="pt-BR" sz="6600" b="1" dirty="0"/>
              <a:t>ESTE POBRE PECADOR!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DÁ-ME A GRAÇA</a:t>
            </a:r>
            <a:br>
              <a:rPr lang="pt-BR" altLang="pt-BR" sz="6600" b="1" dirty="0"/>
            </a:br>
            <a:r>
              <a:rPr lang="pt-BR" altLang="pt-BR" sz="6600" b="1" dirty="0"/>
              <a:t>DE SENTIR-ME</a:t>
            </a:r>
            <a:br>
              <a:rPr lang="pt-BR" altLang="pt-BR" sz="6600" b="1" dirty="0"/>
            </a:br>
            <a:r>
              <a:rPr lang="pt-BR" altLang="pt-BR" sz="6600" b="1" dirty="0"/>
              <a:t>AMPARADO</a:t>
            </a:r>
            <a:br>
              <a:rPr lang="pt-BR" altLang="pt-BR" sz="6600" b="1" dirty="0"/>
            </a:br>
            <a:r>
              <a:rPr lang="pt-BR" altLang="pt-BR" sz="6600" b="1" dirty="0"/>
              <a:t>EM TEU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 TEU SANGUE</a:t>
            </a:r>
            <a:br>
              <a:rPr lang="pt-BR" altLang="pt-BR" sz="6600" b="1" dirty="0"/>
            </a:br>
            <a:r>
              <a:rPr lang="pt-BR" altLang="pt-BR" sz="6600" b="1" dirty="0"/>
              <a:t>PRECIOSO,</a:t>
            </a:r>
            <a:br>
              <a:rPr lang="pt-BR" altLang="pt-BR" sz="6600" b="1" dirty="0"/>
            </a:br>
            <a:r>
              <a:rPr lang="pt-BR" altLang="pt-BR" sz="6600" b="1" dirty="0"/>
              <a:t>DERRAMADO</a:t>
            </a:r>
            <a:br>
              <a:rPr lang="pt-BR" altLang="pt-BR" sz="6600" b="1" dirty="0"/>
            </a:br>
            <a:r>
              <a:rPr lang="pt-BR" altLang="pt-BR" sz="6600" b="1" dirty="0"/>
              <a:t>SOBRE A CRUZ,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ME REDIME</a:t>
            </a:r>
            <a:br>
              <a:rPr lang="pt-BR" altLang="pt-BR" sz="6600" b="1" dirty="0"/>
            </a:br>
            <a:r>
              <a:rPr lang="pt-BR" altLang="pt-BR" sz="6600" b="1" dirty="0"/>
              <a:t>DO PECADO</a:t>
            </a:r>
            <a:br>
              <a:rPr lang="pt-BR" altLang="pt-BR" sz="6600" b="1" dirty="0"/>
            </a:br>
            <a:r>
              <a:rPr lang="pt-BR" altLang="pt-BR" sz="6600" b="1" dirty="0"/>
              <a:t>DE UMA VEZ,</a:t>
            </a:r>
            <a:br>
              <a:rPr lang="pt-BR" altLang="pt-BR" sz="6600" b="1" dirty="0"/>
            </a:br>
            <a:r>
              <a:rPr lang="pt-BR" altLang="pt-BR" sz="6600" b="1" dirty="0"/>
              <a:t>Ó MEU JESUS.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16</TotalTime>
  <Words>34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Aller Display</vt:lpstr>
      <vt:lpstr>Arial</vt:lpstr>
      <vt:lpstr>Calibri</vt:lpstr>
      <vt:lpstr>Tema2</vt:lpstr>
      <vt:lpstr>PURIFICAÇÃO Hino 72</vt:lpstr>
      <vt:lpstr>A MINHA ALMA ESTÁ MANCHADA DE PECADO E CORRUPÇÃO,</vt:lpstr>
      <vt:lpstr>POIS EM MIM NÃO HÁ JUSTIÇA, SANTIDADE OU RETIDÃO.</vt:lpstr>
      <vt:lpstr>MINHA ORIGEM RECONHEÇO: PECADOR, BEM SEI, NASCI;</vt:lpstr>
      <vt:lpstr>DA MALDADE PROCEDENTE, O SEU FARDO JÁ SENTI</vt:lpstr>
      <vt:lpstr>VEM, JESUS, E SANTIFICA ESTE POBRE PECADOR!</vt:lpstr>
      <vt:lpstr>DÁ-ME A GRAÇA DE SENTIR-ME AMPARADO EM TEU AMOR.</vt:lpstr>
      <vt:lpstr>O TEU SANGUE PRECIOSO, DERRAMADO SOBRE A CRUZ,</vt:lpstr>
      <vt:lpstr>ME REDIME DO PECADO DE UMA VEZ, Ó MEU JESUS.</vt:lpstr>
      <vt:lpstr>VEM, SENHOR, PURIFICAR-ME, TEU PERDÃO RECEBEREI.</vt:lpstr>
      <vt:lpstr>EU BEM SEI QUE PARA SEMPRE AO TEU LADO ESTAREI. AMÉM.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MINHA ALMA ESTÁ MANCHADA DE PECADO E CORRUPÇÃO, POIS EM MIM NÃO HÁ JUSTIÇA, SANTIDADE OU RETIDÃO.</dc:title>
  <dc:creator>Igreja Presbiteriana de Cuiabá</dc:creator>
  <cp:lastModifiedBy>Narrubia</cp:lastModifiedBy>
  <cp:revision>4</cp:revision>
  <dcterms:created xsi:type="dcterms:W3CDTF">2004-08-15T14:08:31Z</dcterms:created>
  <dcterms:modified xsi:type="dcterms:W3CDTF">2017-04-10T00:24:16Z</dcterms:modified>
</cp:coreProperties>
</file>