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57" r:id="rId5"/>
    <p:sldId id="264" r:id="rId6"/>
    <p:sldId id="258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483EEB-1370-4E9D-88E2-184541EA4F5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891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B156FE-6D08-4D44-8472-C6775AC4CA9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91C00E-9F9E-4CD2-9019-3D15380EA0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49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59CEE5-64BD-401F-8C86-103D62994E5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7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559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COMPAIXÃO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i="1" dirty="0" smtClean="0"/>
              <a:t>Hino 73</a:t>
            </a:r>
            <a:endParaRPr lang="pt-BR" altLang="pt-BR" sz="6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TI, SENHOR,</a:t>
            </a:r>
            <a:br>
              <a:rPr lang="pt-BR" altLang="pt-BR" sz="6600" b="1" dirty="0"/>
            </a:br>
            <a:r>
              <a:rPr lang="pt-BR" altLang="pt-BR" sz="6600" b="1" dirty="0"/>
              <a:t>ATREVO-ME A CHEGAR;</a:t>
            </a:r>
            <a:br>
              <a:rPr lang="pt-BR" altLang="pt-BR" sz="6600" b="1" dirty="0"/>
            </a:br>
            <a:r>
              <a:rPr lang="pt-BR" altLang="pt-BR" sz="6600" b="1" dirty="0"/>
              <a:t>BEM SEI QUE SOU</a:t>
            </a:r>
            <a:br>
              <a:rPr lang="pt-BR" altLang="pt-BR" sz="6600" b="1" dirty="0"/>
            </a:br>
            <a:r>
              <a:rPr lang="pt-BR" altLang="pt-BR" sz="6600" b="1" dirty="0"/>
              <a:t>INDIGNO DE FAVOR.</a:t>
            </a:r>
          </a:p>
        </p:txBody>
      </p:sp>
    </p:spTree>
    <p:extLst>
      <p:ext uri="{BB962C8B-B14F-4D97-AF65-F5344CB8AC3E}">
        <p14:creationId xmlns:p14="http://schemas.microsoft.com/office/powerpoint/2010/main" val="42539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CONTRITO VENHO</a:t>
            </a:r>
            <a:br>
              <a:rPr lang="pt-BR" altLang="pt-BR" sz="6600" b="1" dirty="0"/>
            </a:br>
            <a:r>
              <a:rPr lang="pt-BR" altLang="pt-BR" sz="6600" b="1" dirty="0"/>
              <a:t>PARA TE IMPLORAR:</a:t>
            </a:r>
            <a:br>
              <a:rPr lang="pt-BR" altLang="pt-BR" sz="6600" b="1" dirty="0"/>
            </a:br>
            <a:r>
              <a:rPr lang="pt-BR" altLang="pt-BR" sz="6600" b="1" dirty="0"/>
              <a:t>TEM COMPAIXÃO DE MIM, SOU PECADOR!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PECADOR,</a:t>
            </a:r>
            <a:br>
              <a:rPr lang="pt-BR" altLang="pt-BR" sz="6600" b="1" dirty="0"/>
            </a:br>
            <a:r>
              <a:rPr lang="pt-BR" altLang="pt-BR" sz="6600" b="1" dirty="0"/>
              <a:t>A SUPLICAR PERDÃO,</a:t>
            </a:r>
            <a:br>
              <a:rPr lang="pt-BR" altLang="pt-BR" sz="6600" b="1" dirty="0"/>
            </a:br>
            <a:r>
              <a:rPr lang="pt-BR" altLang="pt-BR" sz="6600" b="1" dirty="0"/>
              <a:t>EMBORA NÃO MEREÇA</a:t>
            </a:r>
            <a:br>
              <a:rPr lang="pt-BR" altLang="pt-BR" sz="6600" b="1" dirty="0"/>
            </a:br>
            <a:r>
              <a:rPr lang="pt-BR" altLang="pt-BR" sz="6600" b="1" dirty="0"/>
              <a:t>O TEU FAVOR;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MAS DÁ-ME, PEÇO,</a:t>
            </a:r>
            <a:br>
              <a:rPr lang="pt-BR" altLang="pt-BR" sz="6600" b="1" dirty="0"/>
            </a:br>
            <a:r>
              <a:rPr lang="pt-BR" altLang="pt-BR" sz="6600" b="1" dirty="0"/>
              <a:t>A PURIFICAÇÃO!</a:t>
            </a:r>
            <a:br>
              <a:rPr lang="pt-BR" altLang="pt-BR" sz="6600" b="1" dirty="0"/>
            </a:br>
            <a:r>
              <a:rPr lang="pt-BR" altLang="pt-BR" sz="6600" b="1" dirty="0"/>
              <a:t>TEM COMPAIXÃO DE MIM, SOU PECADOR!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dirty="0"/>
              <a:t>FUGINDO EU QUIS, EM VÃO, ME LIBERTAR</a:t>
            </a:r>
            <a:br>
              <a:rPr lang="pt-BR" altLang="pt-BR" sz="6600" dirty="0"/>
            </a:br>
            <a:r>
              <a:rPr lang="pt-BR" altLang="pt-BR" sz="6600" dirty="0"/>
              <a:t>DO MEU PECADO VIL E OPRESSOR</a:t>
            </a:r>
            <a:r>
              <a:rPr lang="pt-BR" altLang="pt-BR" sz="6600" dirty="0" smtClean="0"/>
              <a:t>!</a:t>
            </a:r>
            <a:endParaRPr lang="pt-BR" alt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dirty="0"/>
              <a:t/>
            </a:r>
            <a:br>
              <a:rPr lang="pt-BR" altLang="pt-BR" sz="6600" dirty="0"/>
            </a:br>
            <a:r>
              <a:rPr lang="pt-BR" altLang="pt-BR" sz="6600" dirty="0"/>
              <a:t>A AGORA, EXAUSTO, AQUI EIS-ME </a:t>
            </a:r>
            <a:r>
              <a:rPr lang="pt-BR" altLang="pt-BR" sz="6600" dirty="0" smtClean="0"/>
              <a:t>A CLAMAR</a:t>
            </a:r>
            <a:r>
              <a:rPr lang="pt-BR" altLang="pt-BR" sz="6600" dirty="0"/>
              <a:t>:</a:t>
            </a:r>
            <a:br>
              <a:rPr lang="pt-BR" altLang="pt-BR" sz="6600" dirty="0"/>
            </a:br>
            <a:r>
              <a:rPr lang="pt-BR" altLang="pt-BR" sz="6600" dirty="0"/>
              <a:t>TEM COMPAIXÃO DE MIM, SOU PECADOR!</a:t>
            </a:r>
          </a:p>
        </p:txBody>
      </p:sp>
    </p:spTree>
    <p:extLst>
      <p:ext uri="{BB962C8B-B14F-4D97-AF65-F5344CB8AC3E}">
        <p14:creationId xmlns:p14="http://schemas.microsoft.com/office/powerpoint/2010/main" val="11130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TÃO INFINITO, Ó DEUS, É TEU PODER!</a:t>
            </a:r>
            <a:br>
              <a:rPr lang="pt-BR" altLang="pt-BR" dirty="0" smtClean="0"/>
            </a:br>
            <a:r>
              <a:rPr lang="pt-BR" altLang="pt-BR" dirty="0" smtClean="0"/>
              <a:t>TÃO GRANDE, Ó PAI, O TEU EXCELSO AMOR!</a:t>
            </a:r>
            <a:endParaRPr lang="pt-BR" altLang="pt-BR" sz="6600" dirty="0"/>
          </a:p>
        </p:txBody>
      </p:sp>
    </p:spTree>
    <p:extLst>
      <p:ext uri="{BB962C8B-B14F-4D97-AF65-F5344CB8AC3E}">
        <p14:creationId xmlns:p14="http://schemas.microsoft.com/office/powerpoint/2010/main" val="18281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AOS ROGOS MEUS NÃO DEIXES DE ATENDER:</a:t>
            </a:r>
            <a:br>
              <a:rPr lang="pt-BR" altLang="pt-BR" dirty="0" smtClean="0"/>
            </a:br>
            <a:r>
              <a:rPr lang="pt-BR" altLang="pt-BR" dirty="0" smtClean="0"/>
              <a:t>TEM COMPAIXÃO DE MIM, SOU PECADOR! AMÉM.</a:t>
            </a:r>
            <a:endParaRPr lang="pt-BR" altLang="pt-BR" sz="66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979712" y="5589240"/>
            <a:ext cx="504056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36</TotalTime>
  <Words>44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COMPAIXÃO Hino 73</vt:lpstr>
      <vt:lpstr>A TI, SENHOR, ATREVO-ME A CHEGAR; BEM SEI QUE SOU INDIGNO DE FAVOR.</vt:lpstr>
      <vt:lpstr>CONTRITO VENHO PARA TE IMPLORAR: TEM COMPAIXÃO DE MIM, SOU PECADOR!</vt:lpstr>
      <vt:lpstr>SIM, PECADOR, A SUPLICAR PERDÃO, EMBORA NÃO MEREÇA O TEU FAVOR;</vt:lpstr>
      <vt:lpstr>MAS DÁ-ME, PEÇO, A PURIFICAÇÃO! TEM COMPAIXÃO DE MIM, SOU PECADOR!</vt:lpstr>
      <vt:lpstr>FUGINDO EU QUIS, EM VÃO, ME LIBERTAR DO MEU PECADO VIL E OPRESSOR!</vt:lpstr>
      <vt:lpstr> A AGORA, EXAUSTO, AQUI EIS-ME A CLAMAR: TEM COMPAIXÃO DE MIM, SOU PECADOR!</vt:lpstr>
      <vt:lpstr>TÃO INFINITO, Ó DEUS, É TEU PODER! TÃO GRANDE, Ó PAI, O TEU EXCELSO AMOR!</vt:lpstr>
      <vt:lpstr>AOS ROGOS MEUS NÃO DEIXES DE ATENDER: TEM COMPAIXÃO DE MIM, SOU PECADOR! AMÉM.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TI, SENHOR, ATREVO-ME A CHEGAR; BEM SEI QUE SOU INDIGNO DE FAVOR.</dc:title>
  <dc:creator>Igreja Presbiteriana de Cuiabá</dc:creator>
  <cp:lastModifiedBy>Narrubia</cp:lastModifiedBy>
  <cp:revision>3</cp:revision>
  <dcterms:created xsi:type="dcterms:W3CDTF">2004-08-15T14:18:45Z</dcterms:created>
  <dcterms:modified xsi:type="dcterms:W3CDTF">2017-04-10T00:22:43Z</dcterms:modified>
</cp:coreProperties>
</file>