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4315C9D-0C12-4661-B9C4-8CC4D6E3513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27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C94071-B79F-4BE1-A1B7-5EA0AC6716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05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1406CE-EAE0-4F2E-BC28-20562456C88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27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697A0E-6A5E-4E91-94F6-59F30D7DB52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27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38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131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SINCERIDADE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74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OH! VEM AGORA, SALVADOR,</a:t>
            </a:r>
            <a:br>
              <a:rPr lang="pt-BR" altLang="pt-BR" sz="6600" b="1" dirty="0"/>
            </a:br>
            <a:r>
              <a:rPr lang="pt-BR" altLang="pt-BR" sz="6600" b="1" dirty="0"/>
              <a:t>LIVRAR-ME POR</a:t>
            </a:r>
            <a:br>
              <a:rPr lang="pt-BR" altLang="pt-BR" sz="6600" b="1" dirty="0"/>
            </a:br>
            <a:r>
              <a:rPr lang="pt-BR" altLang="pt-BR" sz="6600" b="1" dirty="0"/>
              <a:t>TEU GRANDE AMOR,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TU, JESUS,</a:t>
            </a:r>
            <a:br>
              <a:rPr lang="pt-BR" altLang="pt-BR" sz="6600" b="1" dirty="0"/>
            </a:br>
            <a:r>
              <a:rPr lang="pt-BR" altLang="pt-BR" sz="6600" b="1" dirty="0"/>
              <a:t>ÉS MEU SENHOR;</a:t>
            </a:r>
            <a:br>
              <a:rPr lang="pt-BR" altLang="pt-BR" sz="6600" b="1" dirty="0"/>
            </a:br>
            <a:r>
              <a:rPr lang="pt-BR" altLang="pt-BR" sz="6600" b="1" dirty="0"/>
              <a:t>ACEITA UM PECADOR.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VENHO COMO ESTOU!</a:t>
            </a:r>
            <a:br>
              <a:rPr lang="pt-BR" altLang="pt-BR" sz="6600" b="1" dirty="0"/>
            </a:br>
            <a:r>
              <a:rPr lang="pt-BR" altLang="pt-BR" sz="6600" b="1" dirty="0"/>
              <a:t>SIM, VENHO</a:t>
            </a:r>
            <a:br>
              <a:rPr lang="pt-BR" altLang="pt-BR" sz="6600" b="1" dirty="0"/>
            </a:br>
            <a:r>
              <a:rPr lang="pt-BR" altLang="pt-BR" sz="6600" b="1" dirty="0"/>
              <a:t>COMO ESTOU!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PORQUE JESUS</a:t>
            </a:r>
            <a:br>
              <a:rPr lang="pt-BR" altLang="pt-BR" sz="6600" b="1" dirty="0"/>
            </a:br>
            <a:r>
              <a:rPr lang="pt-BR" altLang="pt-BR" sz="6600" b="1" dirty="0"/>
              <a:t>POR MIM MORREU,</a:t>
            </a:r>
            <a:br>
              <a:rPr lang="pt-BR" altLang="pt-BR" sz="6600" b="1" dirty="0"/>
            </a:br>
            <a:r>
              <a:rPr lang="pt-BR" altLang="pt-BR" sz="6600" b="1" dirty="0"/>
              <a:t>EU VENHO COMO ESTOU!</a:t>
            </a:r>
            <a:br>
              <a:rPr lang="pt-BR" altLang="pt-BR" sz="6600" b="1" dirty="0"/>
            </a:br>
            <a:r>
              <a:rPr lang="pt-BR" altLang="pt-BR" sz="6600" b="1" dirty="0"/>
              <a:t>AMÉM!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835150" y="5589240"/>
            <a:ext cx="54737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alt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JESUS, SENHOR,</a:t>
            </a:r>
            <a:br>
              <a:rPr lang="pt-BR" altLang="pt-BR" sz="6600" b="1" dirty="0"/>
            </a:br>
            <a:r>
              <a:rPr lang="pt-BR" altLang="pt-BR" sz="6600" b="1" dirty="0"/>
              <a:t>ME ACHEGO A TI,</a:t>
            </a:r>
            <a:br>
              <a:rPr lang="pt-BR" altLang="pt-BR" sz="6600" b="1" dirty="0"/>
            </a:br>
            <a:r>
              <a:rPr lang="pt-BR" altLang="pt-BR" sz="6600" b="1" dirty="0"/>
              <a:t>TUA IRA SANTA MERECI;</a:t>
            </a:r>
          </a:p>
        </p:txBody>
      </p:sp>
    </p:spTree>
    <p:extLst>
      <p:ext uri="{BB962C8B-B14F-4D97-AF65-F5344CB8AC3E}">
        <p14:creationId xmlns:p14="http://schemas.microsoft.com/office/powerpoint/2010/main" val="42509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TEU FAVOR</a:t>
            </a:r>
            <a:br>
              <a:rPr lang="pt-BR" altLang="pt-BR" sz="6600" b="1" dirty="0"/>
            </a:br>
            <a:r>
              <a:rPr lang="pt-BR" altLang="pt-BR" sz="6600" b="1" dirty="0" smtClean="0"/>
              <a:t>ESTENDE </a:t>
            </a:r>
            <a:r>
              <a:rPr lang="pt-BR" altLang="pt-BR" sz="6600" b="1" dirty="0"/>
              <a:t>AQUI!</a:t>
            </a:r>
            <a:br>
              <a:rPr lang="pt-BR" altLang="pt-BR" sz="6600" b="1" dirty="0"/>
            </a:br>
            <a:r>
              <a:rPr lang="pt-BR" altLang="pt-BR" sz="6600" b="1" dirty="0"/>
              <a:t>ACEITA UM PECADOR!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VENHO COMO ESTOU!</a:t>
            </a:r>
            <a:br>
              <a:rPr lang="pt-BR" altLang="pt-BR" sz="6600" b="1" dirty="0"/>
            </a:br>
            <a:r>
              <a:rPr lang="pt-BR" altLang="pt-BR" sz="6600" b="1" dirty="0"/>
              <a:t>SIM, VENHO</a:t>
            </a:r>
            <a:br>
              <a:rPr lang="pt-BR" altLang="pt-BR" sz="6600" b="1" dirty="0"/>
            </a:br>
            <a:r>
              <a:rPr lang="pt-BR" altLang="pt-BR" sz="6600" b="1" dirty="0"/>
              <a:t>COMO ESTOU!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PORQUE JESUS</a:t>
            </a:r>
            <a:br>
              <a:rPr lang="pt-BR" altLang="pt-BR" sz="6600" b="1" dirty="0"/>
            </a:br>
            <a:r>
              <a:rPr lang="pt-BR" altLang="pt-BR" sz="6600" b="1" dirty="0"/>
              <a:t>POR MIM MORREU,</a:t>
            </a:r>
            <a:br>
              <a:rPr lang="pt-BR" altLang="pt-BR" sz="6600" b="1" dirty="0"/>
            </a:br>
            <a:r>
              <a:rPr lang="pt-BR" altLang="pt-BR" sz="6600" b="1" dirty="0"/>
              <a:t>EU VENHO COMO ESTOU!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AS MINHAS CULPAS GRANDES SÃO,</a:t>
            </a:r>
            <a:br>
              <a:rPr lang="pt-BR" altLang="pt-BR" sz="6600" b="1" dirty="0"/>
            </a:br>
            <a:r>
              <a:rPr lang="pt-BR" altLang="pt-BR" sz="6600" b="1" dirty="0"/>
              <a:t>MAS TU, QUE NÃO MORRESTE EM VÃO,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 PODES</a:t>
            </a:r>
            <a:br>
              <a:rPr lang="pt-BR" altLang="pt-BR" sz="6600" b="1" dirty="0"/>
            </a:br>
            <a:r>
              <a:rPr lang="pt-BR" altLang="pt-BR" sz="6600" b="1" dirty="0"/>
              <a:t>CONCEDER PERDÃO!</a:t>
            </a:r>
            <a:br>
              <a:rPr lang="pt-BR" altLang="pt-BR" sz="6600" b="1" dirty="0"/>
            </a:br>
            <a:r>
              <a:rPr lang="pt-BR" altLang="pt-BR" sz="6600" b="1" dirty="0"/>
              <a:t>ACEITA UM PECADOR!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VENHO COMO ESTOU!</a:t>
            </a:r>
            <a:br>
              <a:rPr lang="pt-BR" altLang="pt-BR" sz="6600" b="1" dirty="0"/>
            </a:br>
            <a:r>
              <a:rPr lang="pt-BR" altLang="pt-BR" sz="6600" b="1" dirty="0"/>
              <a:t>SIM, VENHO</a:t>
            </a:r>
            <a:br>
              <a:rPr lang="pt-BR" altLang="pt-BR" sz="6600" b="1" dirty="0"/>
            </a:br>
            <a:r>
              <a:rPr lang="pt-BR" altLang="pt-BR" sz="6600" b="1" dirty="0"/>
              <a:t>COMO ESTOU!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PORQUE JESUS</a:t>
            </a:r>
            <a:br>
              <a:rPr lang="pt-BR" altLang="pt-BR" sz="6600" b="1" dirty="0"/>
            </a:br>
            <a:r>
              <a:rPr lang="pt-BR" altLang="pt-BR" sz="6600" b="1" dirty="0"/>
              <a:t>POR MIM MORREU,</a:t>
            </a:r>
            <a:br>
              <a:rPr lang="pt-BR" altLang="pt-BR" sz="6600" b="1" dirty="0"/>
            </a:br>
            <a:r>
              <a:rPr lang="pt-BR" altLang="pt-BR" sz="6600" b="1" dirty="0"/>
              <a:t>EU VENHO COMO ESTOU!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13</TotalTime>
  <Words>49</Words>
  <Application>Microsoft Office PowerPoint</Application>
  <PresentationFormat>Apresentação na tela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Tema2</vt:lpstr>
      <vt:lpstr>SINCERIDADE Hino 74</vt:lpstr>
      <vt:lpstr>JESUS, SENHOR, ME ACHEGO A TI, TUA IRA SANTA MERECI;</vt:lpstr>
      <vt:lpstr>O TEU FAVOR ESTENDE AQUI! ACEITA UM PECADOR!</vt:lpstr>
      <vt:lpstr>EU VENHO COMO ESTOU! SIM, VENHO COMO ESTOU!</vt:lpstr>
      <vt:lpstr>PORQUE JESUS POR MIM MORREU, EU VENHO COMO ESTOU!</vt:lpstr>
      <vt:lpstr>AS MINHAS CULPAS GRANDES SÃO, MAS TU, QUE NÃO MORRESTE EM VÃO, </vt:lpstr>
      <vt:lpstr>ME PODES CONCEDER PERDÃO! ACEITA UM PECADOR!</vt:lpstr>
      <vt:lpstr>EU VENHO COMO ESTOU! SIM, VENHO COMO ESTOU!</vt:lpstr>
      <vt:lpstr>PORQUE JESUS POR MIM MORREU, EU VENHO COMO ESTOU!</vt:lpstr>
      <vt:lpstr>OH! VEM AGORA, SALVADOR, LIVRAR-ME POR TEU GRANDE AMOR, </vt:lpstr>
      <vt:lpstr>POIS TU, JESUS, ÉS MEU SENHOR; ACEITA UM PECADOR.</vt:lpstr>
      <vt:lpstr>EU VENHO COMO ESTOU! SIM, VENHO COMO ESTOU!</vt:lpstr>
      <vt:lpstr>PORQUE JESUS POR MIM MORREU, EU VENHO COMO ESTOU! AMÉM!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JESUS, SENHOR, ME ACHEGO A TI, TUA IRA SANTA MERECI; O TEU FAVOR ME ESTENDE AQUI! ACEITA UM PECADOR!</dc:title>
  <dc:creator>Meu Computador</dc:creator>
  <cp:lastModifiedBy>Narrubia</cp:lastModifiedBy>
  <cp:revision>4</cp:revision>
  <dcterms:created xsi:type="dcterms:W3CDTF">2003-11-24T01:09:15Z</dcterms:created>
  <dcterms:modified xsi:type="dcterms:W3CDTF">2017-04-10T00:32:46Z</dcterms:modified>
</cp:coreProperties>
</file>