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3" r:id="rId4"/>
    <p:sldId id="257" r:id="rId5"/>
    <p:sldId id="264" r:id="rId6"/>
    <p:sldId id="258" r:id="rId7"/>
    <p:sldId id="265" r:id="rId8"/>
    <p:sldId id="259" r:id="rId9"/>
    <p:sldId id="266" r:id="rId10"/>
    <p:sldId id="260" r:id="rId11"/>
    <p:sldId id="267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85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1616D1E-2EDD-4070-B43D-3243611F44F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901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D537D8-C70D-40DB-B3CD-26899F7B500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174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359B47-A600-4092-AFF1-12F7E2B7D7F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887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17B9A-F8C2-415B-8736-B93744A0C6B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490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169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COMPAIXÃO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76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VEM, POIS, A MIM</a:t>
            </a:r>
            <a:br>
              <a:rPr lang="pt-BR" altLang="pt-BR" sz="6600" b="1" dirty="0"/>
            </a:br>
            <a:r>
              <a:rPr lang="pt-BR" altLang="pt-BR" sz="6600" b="1" dirty="0"/>
              <a:t>ENTÃO VALER,</a:t>
            </a:r>
            <a:br>
              <a:rPr lang="pt-BR" altLang="pt-BR" sz="6600" b="1" dirty="0"/>
            </a:br>
            <a:r>
              <a:rPr lang="pt-BR" altLang="pt-BR" sz="6600" b="1" dirty="0"/>
              <a:t>A MEUS CLAMORES ATENDER,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O CORAÇÃO</a:t>
            </a:r>
            <a:br>
              <a:rPr lang="pt-BR" altLang="pt-BR" sz="6600" b="1" dirty="0"/>
            </a:br>
            <a:r>
              <a:rPr lang="pt-BR" altLang="pt-BR" sz="6600" b="1" dirty="0"/>
              <a:t>QUE TRISTE ESTÁ</a:t>
            </a:r>
            <a:br>
              <a:rPr lang="pt-BR" altLang="pt-BR" sz="6600" b="1" dirty="0"/>
            </a:br>
            <a:r>
              <a:rPr lang="pt-BR" altLang="pt-BR" sz="6600" b="1" dirty="0"/>
              <a:t>DE ETERNO GOZO EXULTARÁ. AMÉM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051720" y="5301208"/>
            <a:ext cx="5040560" cy="0"/>
          </a:xfrm>
          <a:prstGeom prst="line">
            <a:avLst/>
          </a:prstGeom>
          <a:ln w="130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TEM COMPAIXÃO DE MIM, SENHOR!</a:t>
            </a:r>
            <a:br>
              <a:rPr lang="pt-BR" altLang="pt-BR" sz="6600" b="1" dirty="0"/>
            </a:br>
            <a:r>
              <a:rPr lang="pt-BR" altLang="pt-BR" sz="6600" b="1" dirty="0"/>
              <a:t>OH! MOSTRA O TEU EXCELSO AMOR.</a:t>
            </a:r>
          </a:p>
        </p:txBody>
      </p:sp>
    </p:spTree>
    <p:extLst>
      <p:ext uri="{BB962C8B-B14F-4D97-AF65-F5344CB8AC3E}">
        <p14:creationId xmlns:p14="http://schemas.microsoft.com/office/powerpoint/2010/main" val="5460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E, NA INFINITA MULTIDÃO</a:t>
            </a:r>
            <a:br>
              <a:rPr lang="pt-BR" altLang="pt-BR" sz="6600" b="1" dirty="0"/>
            </a:br>
            <a:r>
              <a:rPr lang="pt-BR" altLang="pt-BR" sz="6600" b="1" dirty="0"/>
              <a:t>DE TUAS GRAÇAS,</a:t>
            </a:r>
            <a:br>
              <a:rPr lang="pt-BR" altLang="pt-BR" sz="6600" b="1" dirty="0"/>
            </a:br>
            <a:r>
              <a:rPr lang="pt-BR" altLang="pt-BR" sz="6600" b="1" dirty="0"/>
              <a:t>DÁ PERDÃO.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TÃO PECADOR</a:t>
            </a:r>
            <a:br>
              <a:rPr lang="pt-BR" altLang="pt-BR" sz="6600" b="1" dirty="0"/>
            </a:br>
            <a:r>
              <a:rPr lang="pt-BR" altLang="pt-BR" sz="6600" b="1" dirty="0"/>
              <a:t>ME DESCOBRI!</a:t>
            </a:r>
            <a:br>
              <a:rPr lang="pt-BR" altLang="pt-BR" sz="6600" b="1" dirty="0"/>
            </a:br>
            <a:r>
              <a:rPr lang="pt-BR" altLang="pt-BR" sz="6600" b="1" dirty="0"/>
              <a:t>PERDOA O MAL</a:t>
            </a:r>
            <a:br>
              <a:rPr lang="pt-BR" altLang="pt-BR" sz="6600" b="1" dirty="0"/>
            </a:br>
            <a:r>
              <a:rPr lang="pt-BR" altLang="pt-BR" sz="6600" b="1" dirty="0"/>
              <a:t>QUE COMETI.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MINHA ALMA</a:t>
            </a:r>
            <a:br>
              <a:rPr lang="pt-BR" altLang="pt-BR" sz="6600" b="1" dirty="0"/>
            </a:br>
            <a:r>
              <a:rPr lang="pt-BR" altLang="pt-BR" sz="6600" b="1" dirty="0"/>
              <a:t>VENHO AQUI LAVAR;</a:t>
            </a:r>
            <a:br>
              <a:rPr lang="pt-BR" altLang="pt-BR" sz="6600" b="1" dirty="0"/>
            </a:br>
            <a:r>
              <a:rPr lang="pt-BR" altLang="pt-BR" sz="6600" b="1" dirty="0"/>
              <a:t>OH! NÃO ME DEIXES</a:t>
            </a:r>
            <a:br>
              <a:rPr lang="pt-BR" altLang="pt-BR" sz="6600" b="1" dirty="0"/>
            </a:br>
            <a:r>
              <a:rPr lang="pt-BR" altLang="pt-BR" sz="6600" b="1" dirty="0"/>
              <a:t>MAIS PECAR.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MIM TU PODES</a:t>
            </a:r>
            <a:br>
              <a:rPr lang="pt-BR" altLang="pt-BR" sz="6600" b="1" dirty="0"/>
            </a:br>
            <a:r>
              <a:rPr lang="pt-BR" altLang="pt-BR" sz="6600" b="1" dirty="0"/>
              <a:t>PERDOAR,</a:t>
            </a:r>
            <a:br>
              <a:rPr lang="pt-BR" altLang="pt-BR" sz="6600" b="1" dirty="0"/>
            </a:br>
            <a:r>
              <a:rPr lang="pt-BR" altLang="pt-BR" sz="6600" b="1" dirty="0"/>
              <a:t>DE TODA MANCHA</a:t>
            </a:r>
            <a:br>
              <a:rPr lang="pt-BR" altLang="pt-BR" sz="6600" b="1" dirty="0"/>
            </a:br>
            <a:r>
              <a:rPr lang="pt-BR" altLang="pt-BR" sz="6600" b="1" dirty="0"/>
              <a:t>ME LAVAR;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 DAR-ME</a:t>
            </a:r>
            <a:br>
              <a:rPr lang="pt-BR" altLang="pt-BR" sz="6600" b="1" dirty="0"/>
            </a:br>
            <a:r>
              <a:rPr lang="pt-BR" altLang="pt-BR" sz="6600" b="1" dirty="0"/>
              <a:t>UM NOVO CORAÇÃO,</a:t>
            </a:r>
            <a:br>
              <a:rPr lang="pt-BR" altLang="pt-BR" sz="6600" b="1" dirty="0"/>
            </a:br>
            <a:r>
              <a:rPr lang="pt-BR" altLang="pt-BR" sz="6600" b="1" dirty="0"/>
              <a:t>Ó DEUS DE AMOR</a:t>
            </a:r>
            <a:br>
              <a:rPr lang="pt-BR" altLang="pt-BR" sz="6600" b="1" dirty="0"/>
            </a:br>
            <a:r>
              <a:rPr lang="pt-BR" altLang="pt-BR" sz="6600" b="1" dirty="0"/>
              <a:t>E COMPAIXÃO.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 GERAÇÃO,</a:t>
            </a:r>
            <a:br>
              <a:rPr lang="pt-BR" altLang="pt-BR" sz="6600" b="1" dirty="0"/>
            </a:br>
            <a:r>
              <a:rPr lang="pt-BR" altLang="pt-BR" sz="6600" b="1" dirty="0"/>
              <a:t>Ó BOM SENHOR,</a:t>
            </a:r>
            <a:br>
              <a:rPr lang="pt-BR" altLang="pt-BR" sz="6600" b="1" dirty="0"/>
            </a:br>
            <a:r>
              <a:rPr lang="pt-BR" altLang="pt-BR" sz="6600" b="1" dirty="0"/>
              <a:t>NÃO SOU SENÃO</a:t>
            </a:r>
            <a:br>
              <a:rPr lang="pt-BR" altLang="pt-BR" sz="6600" b="1" dirty="0"/>
            </a:br>
            <a:r>
              <a:rPr lang="pt-BR" altLang="pt-BR" sz="6600" b="1" dirty="0"/>
              <a:t>UM PECADOR.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EM TI ME POSSO</a:t>
            </a:r>
            <a:br>
              <a:rPr lang="pt-BR" altLang="pt-BR" sz="6600" b="1" dirty="0"/>
            </a:br>
            <a:r>
              <a:rPr lang="pt-BR" altLang="pt-BR" sz="6600" b="1" dirty="0"/>
              <a:t>LEVANTAR</a:t>
            </a:r>
            <a:br>
              <a:rPr lang="pt-BR" altLang="pt-BR" sz="6600" b="1" dirty="0"/>
            </a:br>
            <a:r>
              <a:rPr lang="pt-BR" altLang="pt-BR" sz="6600" b="1" dirty="0"/>
              <a:t>E COMO A NEVE,</a:t>
            </a:r>
            <a:br>
              <a:rPr lang="pt-BR" altLang="pt-BR" sz="6600" b="1" dirty="0"/>
            </a:br>
            <a:r>
              <a:rPr lang="pt-BR" altLang="pt-BR" sz="6600" b="1" dirty="0"/>
              <a:t>PURO ESTAR.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7</TotalTime>
  <Words>39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Tema2</vt:lpstr>
      <vt:lpstr>COMPAIXÃO Hino 76</vt:lpstr>
      <vt:lpstr>TEM COMPAIXÃO DE MIM, SENHOR! OH! MOSTRA O TEU EXCELSO AMOR.</vt:lpstr>
      <vt:lpstr>E, NA INFINITA MULTIDÃO DE TUAS GRAÇAS, DÁ PERDÃO.</vt:lpstr>
      <vt:lpstr>TÃO PECADOR ME DESCOBRI! PERDOA O MAL QUE COMETI.</vt:lpstr>
      <vt:lpstr>MINHA ALMA VENHO AQUI LAVAR; OH! NÃO ME DEIXES MAIS PECAR.</vt:lpstr>
      <vt:lpstr>A MIM TU PODES PERDOAR, DE TODA MANCHA ME LAVAR;</vt:lpstr>
      <vt:lpstr>VEM DAR-ME UM NOVO CORAÇÃO, Ó DEUS DE AMOR E COMPAIXÃO.</vt:lpstr>
      <vt:lpstr>POR GERAÇÃO, Ó BOM SENHOR, NÃO SOU SENÃO UM PECADOR.</vt:lpstr>
      <vt:lpstr>EM TI ME POSSO LEVANTAR E COMO A NEVE, PURO ESTAR.</vt:lpstr>
      <vt:lpstr>VEM, POIS, A MIM ENTÃO VALER, A MEUS CLAMORES ATENDER,</vt:lpstr>
      <vt:lpstr>E O CORAÇÃO QUE TRISTE ESTÁ DE ETERNO GOZO EXULTARÁ. AMÉM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 COMPAIXÃO DE MIM, SENHOR! OH! MOSTRA O TEU EXCELSO AMOR.</dc:title>
  <dc:creator>Igreja Presbiteriana de Cuiabá</dc:creator>
  <cp:lastModifiedBy>Narrubia</cp:lastModifiedBy>
  <cp:revision>3</cp:revision>
  <dcterms:created xsi:type="dcterms:W3CDTF">2004-08-30T00:16:03Z</dcterms:created>
  <dcterms:modified xsi:type="dcterms:W3CDTF">2017-04-10T01:20:31Z</dcterms:modified>
</cp:coreProperties>
</file>