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4" r:id="rId4"/>
    <p:sldId id="265" r:id="rId5"/>
    <p:sldId id="257" r:id="rId6"/>
    <p:sldId id="266" r:id="rId7"/>
    <p:sldId id="267" r:id="rId8"/>
    <p:sldId id="258" r:id="rId9"/>
    <p:sldId id="268" r:id="rId10"/>
    <p:sldId id="269" r:id="rId11"/>
    <p:sldId id="259" r:id="rId12"/>
    <p:sldId id="270" r:id="rId13"/>
    <p:sldId id="271" r:id="rId14"/>
    <p:sldId id="260" r:id="rId15"/>
    <p:sldId id="272" r:id="rId16"/>
    <p:sldId id="273" r:id="rId17"/>
    <p:sldId id="261" r:id="rId18"/>
    <p:sldId id="275" r:id="rId19"/>
    <p:sldId id="274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65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6AD7A8D-834E-4E9A-99E6-7CC368077CA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08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0B14B-CAAD-42F8-B7BF-D31A5CC82BF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0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E5289A-BD37-4536-B468-78CA3D9D3D7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668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CF2ACD-7D88-4193-8B07-EE3596629A6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982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679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DIVINO PERDÃO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77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ESTA GRAÇA,</a:t>
            </a:r>
            <a:br>
              <a:rPr lang="pt-BR" altLang="pt-BR" sz="6600" b="1" dirty="0"/>
            </a:br>
            <a:r>
              <a:rPr lang="pt-BR" altLang="pt-BR" sz="6600" b="1" dirty="0"/>
              <a:t>ESTA GRAÇA</a:t>
            </a:r>
            <a:br>
              <a:rPr lang="pt-BR" altLang="pt-BR" sz="6600" b="1" dirty="0"/>
            </a:br>
            <a:r>
              <a:rPr lang="pt-BR" altLang="pt-BR" sz="6600" b="1" dirty="0"/>
              <a:t>PEDE ETERNA GRATIDÃO!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BONDOSO,</a:t>
            </a:r>
            <a:br>
              <a:rPr lang="pt-BR" altLang="pt-BR" sz="6600" b="1" dirty="0"/>
            </a:br>
            <a:r>
              <a:rPr lang="pt-BR" altLang="pt-BR" sz="6600" b="1" dirty="0"/>
              <a:t>TODO CRENTE</a:t>
            </a:r>
            <a:br>
              <a:rPr lang="pt-BR" altLang="pt-BR" sz="6600" b="1" dirty="0"/>
            </a:br>
            <a:r>
              <a:rPr lang="pt-BR" altLang="pt-BR" sz="6600" b="1" dirty="0"/>
              <a:t>TEU SOCORRO</a:t>
            </a:r>
            <a:br>
              <a:rPr lang="pt-BR" altLang="pt-BR" sz="6600" b="1" dirty="0"/>
            </a:br>
            <a:r>
              <a:rPr lang="pt-BR" altLang="pt-BR" sz="6600" b="1" dirty="0"/>
              <a:t>IMPLORARÁ;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DOS REMORSOS,</a:t>
            </a:r>
            <a:br>
              <a:rPr lang="pt-BR" altLang="pt-BR" sz="6600" b="1" dirty="0"/>
            </a:br>
            <a:r>
              <a:rPr lang="pt-BR" altLang="pt-BR" sz="6600" b="1" dirty="0"/>
              <a:t>VERO ALÍVIO</a:t>
            </a:r>
            <a:br>
              <a:rPr lang="pt-BR" altLang="pt-BR" sz="6600" b="1" dirty="0"/>
            </a:br>
            <a:r>
              <a:rPr lang="pt-BR" altLang="pt-BR" sz="6600" b="1" dirty="0"/>
              <a:t>EM JESUS</a:t>
            </a:r>
            <a:br>
              <a:rPr lang="pt-BR" altLang="pt-BR" sz="6600" b="1" dirty="0"/>
            </a:br>
            <a:r>
              <a:rPr lang="pt-BR" altLang="pt-BR" sz="6600" b="1" dirty="0"/>
              <a:t>ENCONTRARÁ.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SANTO GOZO,</a:t>
            </a:r>
            <a:br>
              <a:rPr lang="pt-BR" altLang="pt-BR" sz="6600" b="1" dirty="0"/>
            </a:br>
            <a:r>
              <a:rPr lang="pt-BR" altLang="pt-BR" sz="6600" b="1" dirty="0"/>
              <a:t>SANTO GOZO</a:t>
            </a:r>
            <a:br>
              <a:rPr lang="pt-BR" altLang="pt-BR" sz="6600" b="1" dirty="0"/>
            </a:br>
            <a:r>
              <a:rPr lang="pt-BR" altLang="pt-BR" sz="6600" b="1" dirty="0"/>
              <a:t>NELE SEMPRE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REINARÁ</a:t>
            </a:r>
            <a:r>
              <a:rPr lang="pt-BR" altLang="pt-BR" sz="6600" b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BONDOSO!</a:t>
            </a:r>
            <a:br>
              <a:rPr lang="pt-BR" altLang="pt-BR" sz="6600" b="1" dirty="0"/>
            </a:br>
            <a:r>
              <a:rPr lang="pt-BR" altLang="pt-BR" sz="6600" b="1" dirty="0"/>
              <a:t>DEUS CLEMENTE!</a:t>
            </a:r>
            <a:br>
              <a:rPr lang="pt-BR" altLang="pt-BR" sz="6600" b="1" dirty="0"/>
            </a:br>
            <a:r>
              <a:rPr lang="pt-BR" altLang="pt-BR" sz="6600" b="1" dirty="0"/>
              <a:t>TEU AUXÍLIO ME DARÁS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E, COM TEU</a:t>
            </a:r>
            <a:br>
              <a:rPr lang="pt-BR" altLang="pt-BR" sz="6600" b="1" dirty="0"/>
            </a:br>
            <a:r>
              <a:rPr lang="pt-BR" altLang="pt-BR" sz="6600" b="1" dirty="0"/>
              <a:t>OLHAR DIVINO,</a:t>
            </a:r>
            <a:br>
              <a:rPr lang="pt-BR" altLang="pt-BR" sz="6600" b="1" dirty="0"/>
            </a:br>
            <a:r>
              <a:rPr lang="pt-BR" altLang="pt-BR" sz="6600" b="1" dirty="0"/>
              <a:t>OS MEUS PÉS CONDUZIRÁS.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SEMPRE DÓCIL,</a:t>
            </a:r>
            <a:br>
              <a:rPr lang="pt-BR" altLang="pt-BR" sz="6600" b="1" dirty="0"/>
            </a:br>
            <a:r>
              <a:rPr lang="pt-BR" altLang="pt-BR" sz="6600" b="1" dirty="0"/>
              <a:t>SEMPRE DÓCIL</a:t>
            </a:r>
            <a:br>
              <a:rPr lang="pt-BR" altLang="pt-BR" sz="6600" b="1" dirty="0"/>
            </a:br>
            <a:r>
              <a:rPr lang="pt-BR" altLang="pt-BR" sz="6600" b="1" dirty="0"/>
              <a:t>E SUBMISSO ME FARÁS.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EM RECEIOS</a:t>
            </a:r>
            <a:br>
              <a:rPr lang="pt-BR" altLang="pt-BR" sz="6600" b="1" dirty="0"/>
            </a:br>
            <a:r>
              <a:rPr lang="pt-BR" altLang="pt-BR" sz="6600" b="1" dirty="0"/>
              <a:t>E TRISTEZAS</a:t>
            </a:r>
            <a:br>
              <a:rPr lang="pt-BR" altLang="pt-BR" sz="6600" b="1" dirty="0"/>
            </a:br>
            <a:r>
              <a:rPr lang="pt-BR" altLang="pt-BR" sz="6600" b="1" dirty="0"/>
              <a:t>ANDA AFLITO</a:t>
            </a:r>
            <a:br>
              <a:rPr lang="pt-BR" altLang="pt-BR" sz="6600" b="1" dirty="0"/>
            </a:br>
            <a:r>
              <a:rPr lang="pt-BR" altLang="pt-BR" sz="6600" b="1" dirty="0"/>
              <a:t>O PECADOR,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MAS EM CRISTO,</a:t>
            </a:r>
            <a:br>
              <a:rPr lang="pt-BR" altLang="pt-BR" sz="6600" b="1" dirty="0"/>
            </a:br>
            <a:r>
              <a:rPr lang="pt-BR" altLang="pt-BR" sz="6600" b="1" dirty="0"/>
              <a:t>BEM GUARDADOS,</a:t>
            </a:r>
            <a:br>
              <a:rPr lang="pt-BR" altLang="pt-BR" sz="6600" b="1" dirty="0"/>
            </a:br>
            <a:r>
              <a:rPr lang="pt-BR" altLang="pt-BR" sz="6600" b="1" dirty="0"/>
              <a:t>PARA NÓS</a:t>
            </a:r>
            <a:br>
              <a:rPr lang="pt-BR" altLang="pt-BR" sz="6600" b="1" dirty="0"/>
            </a:br>
            <a:r>
              <a:rPr lang="pt-BR" altLang="pt-BR" sz="6600" b="1" dirty="0"/>
              <a:t>NÃO HÁ TEMOR;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EXULTAMOS,</a:t>
            </a:r>
            <a:br>
              <a:rPr lang="pt-BR" altLang="pt-BR" sz="6600" b="1" dirty="0"/>
            </a:br>
            <a:r>
              <a:rPr lang="pt-BR" altLang="pt-BR" sz="6600" b="1" dirty="0"/>
              <a:t>EXULTAMOS</a:t>
            </a:r>
            <a:br>
              <a:rPr lang="pt-BR" altLang="pt-BR" sz="6600" b="1" dirty="0"/>
            </a:br>
            <a:r>
              <a:rPr lang="pt-BR" altLang="pt-BR" sz="6600" b="1" dirty="0"/>
              <a:t>NO DIVINO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SALVADOR</a:t>
            </a:r>
            <a:r>
              <a:rPr lang="pt-BR" altLang="pt-BR" sz="6600" b="1" dirty="0"/>
              <a:t>!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547664" y="5229200"/>
            <a:ext cx="6011863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QUÃO ABENÇOADO AQUELE</a:t>
            </a:r>
            <a:br>
              <a:rPr lang="pt-BR" altLang="pt-BR" sz="6600" b="1" dirty="0"/>
            </a:br>
            <a:r>
              <a:rPr lang="pt-BR" altLang="pt-BR" sz="6600" b="1" dirty="0"/>
              <a:t>QUE JESUS</a:t>
            </a:r>
            <a:br>
              <a:rPr lang="pt-BR" altLang="pt-BR" sz="6600" b="1" dirty="0"/>
            </a:br>
            <a:r>
              <a:rPr lang="pt-BR" altLang="pt-BR" sz="6600" b="1" dirty="0"/>
              <a:t>NA CRUZ SALVOU!</a:t>
            </a:r>
          </a:p>
        </p:txBody>
      </p:sp>
    </p:spTree>
    <p:extLst>
      <p:ext uri="{BB962C8B-B14F-4D97-AF65-F5344CB8AC3E}">
        <p14:creationId xmlns:p14="http://schemas.microsoft.com/office/powerpoint/2010/main" val="1868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SEU PECADO</a:t>
            </a:r>
            <a:br>
              <a:rPr lang="pt-BR" altLang="pt-BR" sz="6600" b="1" dirty="0"/>
            </a:br>
            <a:r>
              <a:rPr lang="pt-BR" altLang="pt-BR" sz="6600" b="1" dirty="0"/>
              <a:t>FOI COBERTO,</a:t>
            </a:r>
            <a:br>
              <a:rPr lang="pt-BR" altLang="pt-BR" sz="6600" b="1" dirty="0"/>
            </a:br>
            <a:r>
              <a:rPr lang="pt-BR" altLang="pt-BR" sz="6600" b="1" dirty="0"/>
              <a:t>SUA DÍVIDA PASSOU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PARA O JUSTO,</a:t>
            </a:r>
            <a:br>
              <a:rPr lang="pt-BR" altLang="pt-BR" sz="6600" b="1" dirty="0"/>
            </a:br>
            <a:r>
              <a:rPr lang="pt-BR" altLang="pt-BR" sz="6600" b="1" dirty="0"/>
              <a:t>PARA O JUSTO,</a:t>
            </a:r>
            <a:br>
              <a:rPr lang="pt-BR" altLang="pt-BR" sz="6600" b="1" dirty="0"/>
            </a:br>
            <a:r>
              <a:rPr lang="pt-BR" altLang="pt-BR" sz="6600" b="1" dirty="0"/>
              <a:t>QUE, A SALVAR-NOS, EXPIROU.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TRISTE E ENVOLTO</a:t>
            </a:r>
            <a:br>
              <a:rPr lang="pt-BR" altLang="pt-BR" sz="6600" b="1" dirty="0"/>
            </a:br>
            <a:r>
              <a:rPr lang="pt-BR" altLang="pt-BR" sz="6600" b="1" dirty="0"/>
              <a:t>NO SILÊNCIO,</a:t>
            </a:r>
            <a:br>
              <a:rPr lang="pt-BR" altLang="pt-BR" sz="6600" b="1" dirty="0"/>
            </a:br>
            <a:r>
              <a:rPr lang="pt-BR" altLang="pt-BR" sz="6600" b="1" dirty="0"/>
              <a:t>MEUS PECADOS</a:t>
            </a:r>
            <a:br>
              <a:rPr lang="pt-BR" altLang="pt-BR" sz="6600" b="1" dirty="0"/>
            </a:br>
            <a:r>
              <a:rPr lang="pt-BR" altLang="pt-BR" sz="6600" b="1" dirty="0"/>
              <a:t>ESCONDI;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 PESAR</a:t>
            </a:r>
            <a:br>
              <a:rPr lang="pt-BR" altLang="pt-BR" sz="6600" b="1" dirty="0"/>
            </a:br>
            <a:r>
              <a:rPr lang="pt-BR" altLang="pt-BR" sz="6600" b="1" dirty="0"/>
              <a:t>DE CONSCIÊNCIA,</a:t>
            </a:r>
            <a:br>
              <a:rPr lang="pt-BR" altLang="pt-BR" sz="6600" b="1" dirty="0"/>
            </a:br>
            <a:r>
              <a:rPr lang="pt-BR" altLang="pt-BR" sz="6600" b="1" dirty="0"/>
              <a:t>QUE MISÉRIAS PADECI!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NOITE E DIA,</a:t>
            </a:r>
            <a:br>
              <a:rPr lang="pt-BR" altLang="pt-BR" sz="6600" b="1" dirty="0"/>
            </a:br>
            <a:r>
              <a:rPr lang="pt-BR" altLang="pt-BR" sz="6600" b="1" dirty="0"/>
              <a:t>NOITE E DIA</a:t>
            </a:r>
            <a:br>
              <a:rPr lang="pt-BR" altLang="pt-BR" sz="6600" b="1" dirty="0"/>
            </a:br>
            <a:r>
              <a:rPr lang="pt-BR" altLang="pt-BR" sz="6600" b="1" dirty="0"/>
              <a:t>TUA INDIGNAÇÃO SENTI.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MAS POR FIM, DESESPERADO,</a:t>
            </a:r>
            <a:br>
              <a:rPr lang="pt-BR" altLang="pt-BR" sz="6600" b="1" dirty="0"/>
            </a:br>
            <a:r>
              <a:rPr lang="pt-BR" altLang="pt-BR" sz="6600" b="1" dirty="0"/>
              <a:t>DESCOBRI</a:t>
            </a:r>
            <a:br>
              <a:rPr lang="pt-BR" altLang="pt-BR" sz="6600" b="1" dirty="0"/>
            </a:br>
            <a:r>
              <a:rPr lang="pt-BR" altLang="pt-BR" sz="6600" b="1" dirty="0"/>
              <a:t>MINHA AFLIÇÃO.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MEUS DELITOS CONFESSANDO</a:t>
            </a:r>
            <a:br>
              <a:rPr lang="pt-BR" altLang="pt-BR" sz="6600" b="1" dirty="0"/>
            </a:br>
            <a:r>
              <a:rPr lang="pt-BR" altLang="pt-BR" sz="6600" b="1" dirty="0"/>
              <a:t>EM JESUS</a:t>
            </a:r>
            <a:br>
              <a:rPr lang="pt-BR" altLang="pt-BR" sz="6600" b="1" dirty="0"/>
            </a:br>
            <a:r>
              <a:rPr lang="pt-BR" altLang="pt-BR" sz="6600" b="1" dirty="0"/>
              <a:t>ACHEI PERDÃO.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8</TotalTime>
  <Words>59</Words>
  <Application>Microsoft Office PowerPoint</Application>
  <PresentationFormat>Apresentação na tela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Arial</vt:lpstr>
      <vt:lpstr>Tema2</vt:lpstr>
      <vt:lpstr>DIVINO PERDÃO Hino 77</vt:lpstr>
      <vt:lpstr>QUÃO ABENÇOADO AQUELE QUE JESUS NA CRUZ SALVOU!</vt:lpstr>
      <vt:lpstr>SEU PECADO FOI COBERTO, SUA DÍVIDA PASSOU</vt:lpstr>
      <vt:lpstr>PARA O JUSTO, PARA O JUSTO, QUE, A SALVAR-NOS, EXPIROU.</vt:lpstr>
      <vt:lpstr>TRISTE E ENVOLTO NO SILÊNCIO, MEUS PECADOS ESCONDI;</vt:lpstr>
      <vt:lpstr>QUE PESAR DE CONSCIÊNCIA, QUE MISÉRIAS PADECI!</vt:lpstr>
      <vt:lpstr>NOITE E DIA, NOITE E DIA TUA INDIGNAÇÃO SENTI.</vt:lpstr>
      <vt:lpstr>MAS POR FIM, DESESPERADO, DESCOBRI MINHA AFLIÇÃO.</vt:lpstr>
      <vt:lpstr>MEUS DELITOS CONFESSANDO EM JESUS ACHEI PERDÃO.</vt:lpstr>
      <vt:lpstr>ESTA GRAÇA, ESTA GRAÇA PEDE ETERNA GRATIDÃO!</vt:lpstr>
      <vt:lpstr>DEUS BONDOSO, TODO CRENTE TEU SOCORRO IMPLORARÁ;</vt:lpstr>
      <vt:lpstr>DOS REMORSOS, VERO ALÍVIO EM JESUS ENCONTRARÁ.</vt:lpstr>
      <vt:lpstr>SANTO GOZO, SANTO GOZO NELE SEMPRE  REINARÁ!</vt:lpstr>
      <vt:lpstr>DEUS BONDOSO! DEUS CLEMENTE! TEU AUXÍLIO ME DARÁS</vt:lpstr>
      <vt:lpstr>E, COM TEU OLHAR DIVINO, OS MEUS PÉS CONDUZIRÁS.</vt:lpstr>
      <vt:lpstr>SEMPRE DÓCIL, SEMPRE DÓCIL E SUBMISSO ME FARÁS.</vt:lpstr>
      <vt:lpstr>EM RECEIOS E TRISTEZAS ANDA AFLITO O PECADOR,</vt:lpstr>
      <vt:lpstr>MAS EM CRISTO, BEM GUARDADOS, PARA NÓS NÃO HÁ TEMOR;</vt:lpstr>
      <vt:lpstr>EXULTAMOS, EXULTAMOS NO DIVINO  SALVADOR!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QUÃO ABENÇOADO AQUELE QUE JESUS NA CRUZ SALVOU!</dc:title>
  <dc:creator>Igreja Presbiteriana de Cuiabá</dc:creator>
  <cp:lastModifiedBy>Narrubia</cp:lastModifiedBy>
  <cp:revision>2</cp:revision>
  <dcterms:created xsi:type="dcterms:W3CDTF">2004-08-30T00:28:07Z</dcterms:created>
  <dcterms:modified xsi:type="dcterms:W3CDTF">2017-04-10T01:31:15Z</dcterms:modified>
</cp:coreProperties>
</file>