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64" r:id="rId4"/>
    <p:sldId id="257" r:id="rId5"/>
    <p:sldId id="273" r:id="rId6"/>
    <p:sldId id="258" r:id="rId7"/>
    <p:sldId id="269" r:id="rId8"/>
    <p:sldId id="274" r:id="rId9"/>
    <p:sldId id="275" r:id="rId10"/>
    <p:sldId id="260" r:id="rId11"/>
    <p:sldId id="270" r:id="rId12"/>
    <p:sldId id="276" r:id="rId13"/>
    <p:sldId id="277" r:id="rId14"/>
    <p:sldId id="262" r:id="rId15"/>
    <p:sldId id="271" r:id="rId16"/>
    <p:sldId id="278" r:id="rId17"/>
    <p:sldId id="279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32" autoAdjust="0"/>
  </p:normalViewPr>
  <p:slideViewPr>
    <p:cSldViewPr showGuides="1">
      <p:cViewPr varScale="1">
        <p:scale>
          <a:sx n="86" d="100"/>
          <a:sy n="86" d="100"/>
        </p:scale>
        <p:origin x="3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47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6B1D4E6-C07C-4961-AF36-DCCE851A3100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4766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7841670-E459-4009-ACD3-6591C864B0B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0558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2E42BA9-86A4-492A-B852-A149E548763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1591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7139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1500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8000" b="1" dirty="0" smtClean="0"/>
              <a:t>O AMOR DE JESUS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4400" i="1" dirty="0" smtClean="0"/>
              <a:t>Hino 80</a:t>
            </a:r>
            <a:endParaRPr lang="pt-BR" alt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NINGUÉM PODE</a:t>
            </a:r>
            <a:br>
              <a:rPr lang="pt-BR" altLang="pt-BR" sz="6600" b="1" dirty="0"/>
            </a:br>
            <a:r>
              <a:rPr lang="pt-BR" altLang="pt-BR" sz="6600" b="1" dirty="0"/>
              <a:t>CALCULAR</a:t>
            </a:r>
            <a:br>
              <a:rPr lang="pt-BR" altLang="pt-BR" sz="6600" b="1" dirty="0"/>
            </a:br>
            <a:r>
              <a:rPr lang="pt-BR" altLang="pt-BR" sz="6600" b="1" dirty="0"/>
              <a:t>NEM SONDAR</a:t>
            </a:r>
            <a:br>
              <a:rPr lang="pt-BR" altLang="pt-BR" sz="6600" b="1" dirty="0"/>
            </a:br>
            <a:r>
              <a:rPr lang="pt-BR" altLang="pt-BR" sz="6600" b="1" dirty="0"/>
              <a:t>TÃO GRANDE AMOR,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QUE ME FAZ</a:t>
            </a:r>
            <a:br>
              <a:rPr lang="pt-BR" altLang="pt-BR" sz="6600" b="1" dirty="0"/>
            </a:br>
            <a:r>
              <a:rPr lang="pt-BR" altLang="pt-BR" sz="6600" b="1" dirty="0"/>
              <a:t>LIMPO E FELIZ,</a:t>
            </a:r>
            <a:br>
              <a:rPr lang="pt-BR" altLang="pt-BR" sz="6600" b="1" dirty="0"/>
            </a:br>
            <a:r>
              <a:rPr lang="pt-BR" altLang="pt-BR" sz="6600" b="1" dirty="0"/>
              <a:t>DO JUIZ</a:t>
            </a:r>
            <a:br>
              <a:rPr lang="pt-BR" altLang="pt-BR" sz="6600" b="1" dirty="0"/>
            </a:br>
            <a:r>
              <a:rPr lang="pt-BR" altLang="pt-BR" sz="6600" b="1" dirty="0"/>
              <a:t>SEM TER PAVOR.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FALAREI </a:t>
            </a:r>
            <a:r>
              <a:rPr lang="pt-BR" altLang="pt-BR" sz="6600" b="1" dirty="0" smtClean="0"/>
              <a:t>DO </a:t>
            </a:r>
            <a:br>
              <a:rPr lang="pt-BR" altLang="pt-BR" sz="6600" b="1" dirty="0" smtClean="0"/>
            </a:br>
            <a:r>
              <a:rPr lang="pt-BR" altLang="pt-BR" sz="6600" b="1" dirty="0" smtClean="0"/>
              <a:t>GRANDE </a:t>
            </a:r>
            <a:r>
              <a:rPr lang="pt-BR" altLang="pt-BR" sz="6600" b="1" dirty="0"/>
              <a:t>AMOR</a:t>
            </a:r>
            <a:br>
              <a:rPr lang="pt-BR" altLang="pt-BR" sz="6600" b="1" dirty="0"/>
            </a:br>
            <a:r>
              <a:rPr lang="pt-BR" altLang="pt-BR" sz="6600" b="1" dirty="0"/>
              <a:t>COM LOUVOR E GRATIDÃO</a:t>
            </a:r>
            <a:r>
              <a:rPr lang="pt-BR" altLang="pt-BR" sz="6600" b="1" dirty="0" smtClean="0"/>
              <a:t>!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35153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 smtClean="0"/>
              <a:t>SERVIREI </a:t>
            </a:r>
            <a:r>
              <a:rPr lang="pt-BR" altLang="pt-BR" sz="6600" b="1" dirty="0"/>
              <a:t>A MEU JESUS,</a:t>
            </a:r>
            <a:br>
              <a:rPr lang="pt-BR" altLang="pt-BR" sz="6600" b="1" dirty="0"/>
            </a:br>
            <a:r>
              <a:rPr lang="pt-BR" altLang="pt-BR" sz="6600" b="1" dirty="0"/>
              <a:t>QUE NA CRUZ</a:t>
            </a:r>
            <a:br>
              <a:rPr lang="pt-BR" altLang="pt-BR" sz="6600" b="1" dirty="0"/>
            </a:br>
            <a:r>
              <a:rPr lang="pt-BR" altLang="pt-BR" sz="6600" b="1" dirty="0"/>
              <a:t>ME DEU PERDÃO.</a:t>
            </a:r>
          </a:p>
        </p:txBody>
      </p:sp>
    </p:spTree>
    <p:extLst>
      <p:ext uri="{BB962C8B-B14F-4D97-AF65-F5344CB8AC3E}">
        <p14:creationId xmlns:p14="http://schemas.microsoft.com/office/powerpoint/2010/main" val="23013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NÃO MEREÇO</a:t>
            </a:r>
            <a:br>
              <a:rPr lang="pt-BR" altLang="pt-BR" sz="6600" b="1" dirty="0"/>
            </a:br>
            <a:r>
              <a:rPr lang="pt-BR" altLang="pt-BR" sz="6600" b="1" dirty="0"/>
              <a:t>TAL FAVOR,</a:t>
            </a:r>
            <a:br>
              <a:rPr lang="pt-BR" altLang="pt-BR" sz="6600" b="1" dirty="0"/>
            </a:br>
            <a:r>
              <a:rPr lang="pt-BR" altLang="pt-BR" sz="6600" b="1" dirty="0"/>
              <a:t>MAS JESUS</a:t>
            </a:r>
            <a:br>
              <a:rPr lang="pt-BR" altLang="pt-BR" sz="6600" b="1" dirty="0"/>
            </a:br>
            <a:r>
              <a:rPr lang="pt-BR" altLang="pt-BR" sz="6600" b="1" dirty="0"/>
              <a:t>ME SOUBE AMAR;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QUERO, POIS,</a:t>
            </a:r>
            <a:br>
              <a:rPr lang="pt-BR" altLang="pt-BR" sz="6600" b="1" dirty="0"/>
            </a:br>
            <a:r>
              <a:rPr lang="pt-BR" altLang="pt-BR" sz="6600" b="1" dirty="0"/>
              <a:t>COM DEVOÇÃO,</a:t>
            </a:r>
            <a:br>
              <a:rPr lang="pt-BR" altLang="pt-BR" sz="6600" b="1" dirty="0"/>
            </a:br>
            <a:r>
              <a:rPr lang="pt-BR" altLang="pt-BR" sz="6600" b="1" dirty="0"/>
              <a:t>MEU AMOR</a:t>
            </a:r>
            <a:br>
              <a:rPr lang="pt-BR" altLang="pt-BR" sz="6600" b="1" dirty="0"/>
            </a:br>
            <a:r>
              <a:rPr lang="pt-BR" altLang="pt-BR" sz="6600" b="1" dirty="0"/>
              <a:t>LHE DEDICAR.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FALAREI </a:t>
            </a:r>
            <a:r>
              <a:rPr lang="pt-BR" altLang="pt-BR" sz="6600" b="1" dirty="0" smtClean="0"/>
              <a:t>DO </a:t>
            </a:r>
            <a:br>
              <a:rPr lang="pt-BR" altLang="pt-BR" sz="6600" b="1" dirty="0" smtClean="0"/>
            </a:br>
            <a:r>
              <a:rPr lang="pt-BR" altLang="pt-BR" sz="6600" b="1" dirty="0" smtClean="0"/>
              <a:t>GRANDE </a:t>
            </a:r>
            <a:r>
              <a:rPr lang="pt-BR" altLang="pt-BR" sz="6600" b="1" dirty="0"/>
              <a:t>AMOR</a:t>
            </a:r>
            <a:br>
              <a:rPr lang="pt-BR" altLang="pt-BR" sz="6600" b="1" dirty="0"/>
            </a:br>
            <a:r>
              <a:rPr lang="pt-BR" altLang="pt-BR" sz="6600" b="1" dirty="0"/>
              <a:t>COM LOUVOR E GRATIDÃO</a:t>
            </a:r>
            <a:r>
              <a:rPr lang="pt-BR" altLang="pt-BR" sz="6600" b="1" dirty="0" smtClean="0"/>
              <a:t>!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365310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 smtClean="0"/>
              <a:t>SERVIREI </a:t>
            </a:r>
            <a:r>
              <a:rPr lang="pt-BR" altLang="pt-BR" sz="6600" b="1" dirty="0"/>
              <a:t>A MEU JESUS,</a:t>
            </a:r>
            <a:br>
              <a:rPr lang="pt-BR" altLang="pt-BR" sz="6600" b="1" dirty="0"/>
            </a:br>
            <a:r>
              <a:rPr lang="pt-BR" altLang="pt-BR" sz="6600" b="1" dirty="0"/>
              <a:t>QUE NA CRUZ</a:t>
            </a:r>
            <a:br>
              <a:rPr lang="pt-BR" altLang="pt-BR" sz="6600" b="1" dirty="0"/>
            </a:br>
            <a:r>
              <a:rPr lang="pt-BR" altLang="pt-BR" sz="6600" b="1" dirty="0"/>
              <a:t>ME DEU PERDÃO.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1691680" y="4869160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54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CANTAREI O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IMENSO AMOR</a:t>
            </a:r>
            <a:br>
              <a:rPr lang="pt-BR" altLang="pt-BR" sz="6600" b="1" dirty="0" smtClean="0"/>
            </a:br>
            <a:r>
              <a:rPr lang="pt-BR" altLang="pt-BR" sz="6600" b="1" dirty="0" smtClean="0"/>
              <a:t> </a:t>
            </a:r>
            <a:r>
              <a:rPr lang="pt-BR" altLang="pt-BR" sz="6600" b="1" dirty="0"/>
              <a:t>DO SENHOR</a:t>
            </a:r>
            <a:br>
              <a:rPr lang="pt-BR" altLang="pt-BR" sz="6600" b="1" dirty="0"/>
            </a:br>
            <a:r>
              <a:rPr lang="pt-BR" altLang="pt-BR" sz="6600" b="1" dirty="0" smtClean="0"/>
              <a:t>AMOR </a:t>
            </a:r>
            <a:r>
              <a:rPr lang="pt-BR" altLang="pt-BR" sz="6600" b="1" dirty="0"/>
              <a:t>SEM FIM! </a:t>
            </a:r>
          </a:p>
        </p:txBody>
      </p:sp>
    </p:spTree>
    <p:extLst>
      <p:ext uri="{BB962C8B-B14F-4D97-AF65-F5344CB8AC3E}">
        <p14:creationId xmlns:p14="http://schemas.microsoft.com/office/powerpoint/2010/main" val="31059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DE JESUS</a:t>
            </a:r>
            <a:br>
              <a:rPr lang="pt-BR" altLang="pt-BR" sz="6600" b="1" dirty="0"/>
            </a:br>
            <a:r>
              <a:rPr lang="pt-BR" altLang="pt-BR" sz="6600" b="1" dirty="0"/>
              <a:t>QUE AQUI DESCEU</a:t>
            </a:r>
            <a:br>
              <a:rPr lang="pt-BR" altLang="pt-BR" sz="6600" b="1" dirty="0"/>
            </a:br>
            <a:r>
              <a:rPr lang="pt-BR" altLang="pt-BR" sz="6600" b="1" dirty="0"/>
              <a:t>E MORREU</a:t>
            </a:r>
            <a:br>
              <a:rPr lang="pt-BR" altLang="pt-BR" sz="6600" b="1" dirty="0"/>
            </a:br>
            <a:r>
              <a:rPr lang="pt-BR" altLang="pt-BR" sz="6600" b="1" dirty="0"/>
              <a:t>NA CRUZ POR MIM.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FALAREI </a:t>
            </a:r>
            <a:r>
              <a:rPr lang="pt-BR" altLang="pt-BR" sz="6600" b="1" dirty="0" smtClean="0"/>
              <a:t>DO </a:t>
            </a:r>
            <a:br>
              <a:rPr lang="pt-BR" altLang="pt-BR" sz="6600" b="1" dirty="0" smtClean="0"/>
            </a:br>
            <a:r>
              <a:rPr lang="pt-BR" altLang="pt-BR" sz="6600" b="1" dirty="0" smtClean="0"/>
              <a:t>GRANDE </a:t>
            </a:r>
            <a:r>
              <a:rPr lang="pt-BR" altLang="pt-BR" sz="6600" b="1" dirty="0"/>
              <a:t>AMOR</a:t>
            </a:r>
            <a:br>
              <a:rPr lang="pt-BR" altLang="pt-BR" sz="6600" b="1" dirty="0"/>
            </a:br>
            <a:r>
              <a:rPr lang="pt-BR" altLang="pt-BR" sz="6600" b="1" dirty="0"/>
              <a:t>COM LOUVOR E GRATIDÃO</a:t>
            </a:r>
            <a:r>
              <a:rPr lang="pt-BR" altLang="pt-BR" sz="6600" b="1" dirty="0" smtClean="0"/>
              <a:t>!</a:t>
            </a: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 smtClean="0"/>
              <a:t>SERVIREI </a:t>
            </a:r>
            <a:r>
              <a:rPr lang="pt-BR" altLang="pt-BR" sz="6600" b="1" dirty="0"/>
              <a:t>A MEU JESUS,</a:t>
            </a:r>
            <a:br>
              <a:rPr lang="pt-BR" altLang="pt-BR" sz="6600" b="1" dirty="0"/>
            </a:br>
            <a:r>
              <a:rPr lang="pt-BR" altLang="pt-BR" sz="6600" b="1" dirty="0"/>
              <a:t>QUE NA CRUZ</a:t>
            </a:r>
            <a:br>
              <a:rPr lang="pt-BR" altLang="pt-BR" sz="6600" b="1" dirty="0"/>
            </a:br>
            <a:r>
              <a:rPr lang="pt-BR" altLang="pt-BR" sz="6600" b="1" dirty="0"/>
              <a:t>ME DEU PERDÃO.</a:t>
            </a:r>
          </a:p>
        </p:txBody>
      </p:sp>
    </p:spTree>
    <p:extLst>
      <p:ext uri="{BB962C8B-B14F-4D97-AF65-F5344CB8AC3E}">
        <p14:creationId xmlns:p14="http://schemas.microsoft.com/office/powerpoint/2010/main" val="181083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ANTES MESMO</a:t>
            </a:r>
            <a:br>
              <a:rPr lang="pt-BR" altLang="pt-BR" sz="6600" b="1" dirty="0"/>
            </a:br>
            <a:r>
              <a:rPr lang="pt-BR" altLang="pt-BR" sz="6600" b="1" dirty="0"/>
              <a:t>DE EU ORAR</a:t>
            </a:r>
            <a:br>
              <a:rPr lang="pt-BR" altLang="pt-BR" sz="6600" b="1" dirty="0"/>
            </a:br>
            <a:r>
              <a:rPr lang="pt-BR" altLang="pt-BR" sz="6600" b="1" dirty="0"/>
              <a:t>OU CHORAR</a:t>
            </a:r>
            <a:br>
              <a:rPr lang="pt-BR" altLang="pt-BR" sz="6600" b="1" dirty="0"/>
            </a:br>
            <a:r>
              <a:rPr lang="pt-BR" altLang="pt-BR" sz="6600" b="1" dirty="0"/>
              <a:t>MINHA AFLIÇÃO,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MEU JESUS</a:t>
            </a:r>
            <a:br>
              <a:rPr lang="pt-BR" altLang="pt-BR" sz="6600" b="1" dirty="0"/>
            </a:br>
            <a:r>
              <a:rPr lang="pt-BR" altLang="pt-BR" sz="6600" b="1" dirty="0"/>
              <a:t>POR MIM CHOROU</a:t>
            </a:r>
            <a:br>
              <a:rPr lang="pt-BR" altLang="pt-BR" sz="6600" b="1" dirty="0"/>
            </a:br>
            <a:r>
              <a:rPr lang="pt-BR" altLang="pt-BR" sz="6600" b="1" dirty="0"/>
              <a:t>E IMPLOROU,</a:t>
            </a:r>
            <a:br>
              <a:rPr lang="pt-BR" altLang="pt-BR" sz="6600" b="1" dirty="0"/>
            </a:br>
            <a:r>
              <a:rPr lang="pt-BR" altLang="pt-BR" sz="6600" b="1" dirty="0"/>
              <a:t>NA CRUZ, PERDÃO.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FALAREI </a:t>
            </a:r>
            <a:r>
              <a:rPr lang="pt-BR" altLang="pt-BR" sz="6600" b="1" dirty="0" smtClean="0"/>
              <a:t>DO </a:t>
            </a:r>
            <a:br>
              <a:rPr lang="pt-BR" altLang="pt-BR" sz="6600" b="1" dirty="0" smtClean="0"/>
            </a:br>
            <a:r>
              <a:rPr lang="pt-BR" altLang="pt-BR" sz="6600" b="1" dirty="0" smtClean="0"/>
              <a:t>GRANDE </a:t>
            </a:r>
            <a:r>
              <a:rPr lang="pt-BR" altLang="pt-BR" sz="6600" b="1" dirty="0"/>
              <a:t>AMOR</a:t>
            </a:r>
            <a:br>
              <a:rPr lang="pt-BR" altLang="pt-BR" sz="6600" b="1" dirty="0"/>
            </a:br>
            <a:r>
              <a:rPr lang="pt-BR" altLang="pt-BR" sz="6600" b="1" dirty="0"/>
              <a:t>COM LOUVOR E GRATIDÃO</a:t>
            </a:r>
            <a:r>
              <a:rPr lang="pt-BR" altLang="pt-BR" sz="6600" b="1" dirty="0" smtClean="0"/>
              <a:t>!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398815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 smtClean="0"/>
              <a:t>SERVIREI </a:t>
            </a:r>
            <a:r>
              <a:rPr lang="pt-BR" altLang="pt-BR" sz="6600" b="1" dirty="0"/>
              <a:t>A MEU JESUS,</a:t>
            </a:r>
            <a:br>
              <a:rPr lang="pt-BR" altLang="pt-BR" sz="6600" b="1" dirty="0"/>
            </a:br>
            <a:r>
              <a:rPr lang="pt-BR" altLang="pt-BR" sz="6600" b="1" dirty="0"/>
              <a:t>QUE NA CRUZ</a:t>
            </a:r>
            <a:br>
              <a:rPr lang="pt-BR" altLang="pt-BR" sz="6600" b="1" dirty="0"/>
            </a:br>
            <a:r>
              <a:rPr lang="pt-BR" altLang="pt-BR" sz="6600" b="1" dirty="0"/>
              <a:t>ME DEU PERDÃO.</a:t>
            </a:r>
          </a:p>
        </p:txBody>
      </p:sp>
    </p:spTree>
    <p:extLst>
      <p:ext uri="{BB962C8B-B14F-4D97-AF65-F5344CB8AC3E}">
        <p14:creationId xmlns:p14="http://schemas.microsoft.com/office/powerpoint/2010/main" val="40485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8</TotalTime>
  <Words>51</Words>
  <Application>Microsoft Office PowerPoint</Application>
  <PresentationFormat>Apresentação na tela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Arial</vt:lpstr>
      <vt:lpstr>Tema2</vt:lpstr>
      <vt:lpstr>O AMOR DE JESUS Hino 80</vt:lpstr>
      <vt:lpstr>CANTAREI O  IMENSO AMOR  DO SENHOR AMOR SEM FIM! </vt:lpstr>
      <vt:lpstr>DE JESUS QUE AQUI DESCEU E MORREU NA CRUZ POR MIM.</vt:lpstr>
      <vt:lpstr>FALAREI DO  GRANDE AMOR COM LOUVOR E GRATIDÃO!</vt:lpstr>
      <vt:lpstr>SERVIREI A MEU JESUS, QUE NA CRUZ ME DEU PERDÃO.</vt:lpstr>
      <vt:lpstr>ANTES MESMO DE EU ORAR OU CHORAR MINHA AFLIÇÃO,</vt:lpstr>
      <vt:lpstr>MEU JESUS POR MIM CHOROU E IMPLOROU, NA CRUZ, PERDÃO.</vt:lpstr>
      <vt:lpstr>FALAREI DO  GRANDE AMOR COM LOUVOR E GRATIDÃO!</vt:lpstr>
      <vt:lpstr>SERVIREI A MEU JESUS, QUE NA CRUZ ME DEU PERDÃO.</vt:lpstr>
      <vt:lpstr>NINGUÉM PODE CALCULAR NEM SONDAR TÃO GRANDE AMOR,</vt:lpstr>
      <vt:lpstr>QUE ME FAZ LIMPO E FELIZ, DO JUIZ SEM TER PAVOR.</vt:lpstr>
      <vt:lpstr>FALAREI DO  GRANDE AMOR COM LOUVOR E GRATIDÃO!</vt:lpstr>
      <vt:lpstr>SERVIREI A MEU JESUS, QUE NA CRUZ ME DEU PERDÃO.</vt:lpstr>
      <vt:lpstr>NÃO MEREÇO TAL FAVOR, MAS JESUS ME SOUBE AMAR;</vt:lpstr>
      <vt:lpstr>QUERO, POIS, COM DEVOÇÃO, MEU AMOR LHE DEDICAR.</vt:lpstr>
      <vt:lpstr>FALAREI DO  GRANDE AMOR COM LOUVOR E GRATIDÃO!</vt:lpstr>
      <vt:lpstr>SERVIREI A MEU JESUS, QUE NA CRUZ ME DEU PERDÃO.</vt:lpstr>
    </vt:vector>
  </TitlesOfParts>
  <Company>Igreja Presbiteriana de Cuiabá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CANTAREI O IMENSO AMOR DO SENHOR – AMOR SEM FIM! -,</dc:title>
  <dc:creator>Igreja Presbiteriana de Cuiabá</dc:creator>
  <cp:lastModifiedBy>Narrubia</cp:lastModifiedBy>
  <cp:revision>2</cp:revision>
  <dcterms:created xsi:type="dcterms:W3CDTF">2004-08-30T00:40:38Z</dcterms:created>
  <dcterms:modified xsi:type="dcterms:W3CDTF">2017-04-10T02:14:48Z</dcterms:modified>
</cp:coreProperties>
</file>