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4" r:id="rId4"/>
    <p:sldId id="257" r:id="rId5"/>
    <p:sldId id="273" r:id="rId6"/>
    <p:sldId id="258" r:id="rId7"/>
    <p:sldId id="269" r:id="rId8"/>
    <p:sldId id="274" r:id="rId9"/>
    <p:sldId id="275" r:id="rId10"/>
    <p:sldId id="260" r:id="rId11"/>
    <p:sldId id="270" r:id="rId12"/>
    <p:sldId id="276" r:id="rId13"/>
    <p:sldId id="27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SÚPLICA AO ESPÍRITO SANTO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</a:t>
            </a:r>
            <a:r>
              <a:rPr lang="pt-BR" altLang="pt-BR" sz="4400" i="1" dirty="0" smtClean="0"/>
              <a:t>81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 AO TRONO ETERNO JUNTO A DEUS</a:t>
            </a:r>
            <a:br>
              <a:rPr lang="pt-BR" altLang="pt-BR" b="1" dirty="0" smtClean="0"/>
            </a:br>
            <a:r>
              <a:rPr lang="pt-BR" altLang="pt-BR" b="1" dirty="0" smtClean="0"/>
              <a:t>CONDUZE AQUELES QUE SÃO TEUS.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FONTE ÉS, E AUTOR </a:t>
            </a:r>
            <a:br>
              <a:rPr lang="pt-BR" altLang="pt-BR" b="1" dirty="0" smtClean="0"/>
            </a:br>
            <a:r>
              <a:rPr lang="pt-BR" altLang="pt-BR" b="1" dirty="0" smtClean="0"/>
              <a:t>DE TODO BEM,</a:t>
            </a:r>
            <a:br>
              <a:rPr lang="pt-BR" altLang="pt-BR" b="1" dirty="0" smtClean="0"/>
            </a:br>
            <a:r>
              <a:rPr lang="pt-BR" altLang="pt-BR" b="1" dirty="0" smtClean="0"/>
              <a:t>LUZ E ESPERANÇA </a:t>
            </a:r>
            <a:br>
              <a:rPr lang="pt-BR" altLang="pt-BR" b="1" dirty="0" smtClean="0"/>
            </a:br>
            <a:r>
              <a:rPr lang="pt-BR" altLang="pt-BR" b="1" dirty="0" smtClean="0"/>
              <a:t>NO VIVER;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OPERA EM NÓS </a:t>
            </a:r>
            <a:br>
              <a:rPr lang="pt-BR" altLang="pt-BR" b="1" dirty="0" smtClean="0"/>
            </a:br>
            <a:r>
              <a:rPr lang="pt-BR" altLang="pt-BR" b="1" dirty="0" smtClean="0"/>
              <a:t>O QUE CONVÉM,</a:t>
            </a:r>
            <a:br>
              <a:rPr lang="pt-BR" altLang="pt-BR" b="1" dirty="0" smtClean="0"/>
            </a:br>
            <a:r>
              <a:rPr lang="pt-BR" altLang="pt-BR" b="1" dirty="0" smtClean="0"/>
              <a:t>EM TUDO IMPRIME </a:t>
            </a:r>
            <a:br>
              <a:rPr lang="pt-BR" altLang="pt-BR" b="1" dirty="0" smtClean="0"/>
            </a:br>
            <a:r>
              <a:rPr lang="pt-BR" altLang="pt-BR" b="1" dirty="0" smtClean="0"/>
              <a:t>O TEU QUERER.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5153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PERANTE O CÉU </a:t>
            </a:r>
            <a:br>
              <a:rPr lang="pt-BR" altLang="pt-BR" b="1" dirty="0" smtClean="0"/>
            </a:br>
            <a:r>
              <a:rPr lang="pt-BR" altLang="pt-BR" b="1" dirty="0" smtClean="0"/>
              <a:t>SERÁ, ENTÃO,</a:t>
            </a:r>
            <a:br>
              <a:rPr lang="pt-BR" altLang="pt-BR" b="1" dirty="0" smtClean="0"/>
            </a:br>
            <a:r>
              <a:rPr lang="pt-BR" altLang="pt-BR" b="1" dirty="0" smtClean="0"/>
              <a:t>PERFEITA A NOSSA REDENÇÃO. AMÉM.</a:t>
            </a:r>
            <a:endParaRPr lang="pt-BR" altLang="pt-BR" b="1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ESPÍRITO DE DEUS CONVÉM</a:t>
            </a:r>
            <a:br>
              <a:rPr lang="pt-BR" altLang="pt-BR" b="1" dirty="0" smtClean="0"/>
            </a:br>
            <a:r>
              <a:rPr lang="pt-BR" altLang="pt-BR" b="1" dirty="0" smtClean="0"/>
              <a:t>AO TEU AUXÍLIO RECORRER;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MANANCIAL DE </a:t>
            </a:r>
            <a:br>
              <a:rPr lang="pt-BR" altLang="pt-BR" b="1" dirty="0" smtClean="0"/>
            </a:br>
            <a:r>
              <a:rPr lang="pt-BR" altLang="pt-BR" b="1" dirty="0" smtClean="0"/>
              <a:t>TODO BEM,</a:t>
            </a:r>
            <a:br>
              <a:rPr lang="pt-BR" altLang="pt-BR" b="1" dirty="0" smtClean="0"/>
            </a:br>
            <a:r>
              <a:rPr lang="pt-BR" altLang="pt-BR" b="1" dirty="0" smtClean="0"/>
              <a:t>USUFRUÍMOS </a:t>
            </a:r>
            <a:br>
              <a:rPr lang="pt-BR" altLang="pt-BR" b="1" dirty="0" smtClean="0"/>
            </a:br>
            <a:r>
              <a:rPr lang="pt-BR" altLang="pt-BR" b="1" dirty="0" smtClean="0"/>
              <a:t>TEU PODER.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 NO TEU SANTO </a:t>
            </a:r>
            <a:br>
              <a:rPr lang="pt-BR" altLang="pt-BR" b="1" dirty="0" smtClean="0"/>
            </a:br>
            <a:r>
              <a:rPr lang="pt-BR" altLang="pt-BR" b="1" dirty="0" smtClean="0"/>
              <a:t>AMOR ANDAR</a:t>
            </a:r>
            <a:br>
              <a:rPr lang="pt-BR" altLang="pt-BR" b="1" dirty="0" smtClean="0"/>
            </a:br>
            <a:r>
              <a:rPr lang="pt-BR" altLang="pt-BR" b="1" dirty="0" smtClean="0"/>
              <a:t>É NOSSO ANSEIO </a:t>
            </a:r>
            <a:br>
              <a:rPr lang="pt-BR" altLang="pt-BR" b="1" dirty="0" smtClean="0"/>
            </a:br>
            <a:r>
              <a:rPr lang="pt-BR" altLang="pt-BR" b="1" dirty="0" smtClean="0"/>
              <a:t>AO TE ADORAR.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SEM TI O NOSSO </a:t>
            </a:r>
            <a:br>
              <a:rPr lang="pt-BR" altLang="pt-BR" b="1" dirty="0" smtClean="0"/>
            </a:br>
            <a:r>
              <a:rPr lang="pt-BR" altLang="pt-BR" b="1" dirty="0" smtClean="0"/>
              <a:t>CULTO É VÃO</a:t>
            </a:r>
            <a:br>
              <a:rPr lang="pt-BR" altLang="pt-BR" b="1" dirty="0" smtClean="0"/>
            </a:br>
            <a:r>
              <a:rPr lang="pt-BR" altLang="pt-BR" b="1" dirty="0" smtClean="0"/>
              <a:t>E NULO EM TUDO </a:t>
            </a:r>
            <a:br>
              <a:rPr lang="pt-BR" altLang="pt-BR" b="1" dirty="0" smtClean="0"/>
            </a:br>
            <a:r>
              <a:rPr lang="pt-BR" altLang="pt-BR" b="1" dirty="0" smtClean="0"/>
              <a:t>NOS SERÁ;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SEM TEU ENSINO </a:t>
            </a:r>
            <a:br>
              <a:rPr lang="pt-BR" altLang="pt-BR" b="1" dirty="0" smtClean="0"/>
            </a:br>
            <a:r>
              <a:rPr lang="pt-BR" altLang="pt-BR" b="1" dirty="0" smtClean="0"/>
              <a:t>E DIREÇÃO</a:t>
            </a:r>
            <a:br>
              <a:rPr lang="pt-BR" altLang="pt-BR" b="1" dirty="0" smtClean="0"/>
            </a:br>
            <a:r>
              <a:rPr lang="pt-BR" altLang="pt-BR" b="1" dirty="0" smtClean="0"/>
              <a:t>NOSSA ALMA LUZES NÃO TERÁ;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 INUTILMENTE </a:t>
            </a:r>
            <a:br>
              <a:rPr lang="pt-BR" altLang="pt-BR" b="1" dirty="0" smtClean="0"/>
            </a:br>
            <a:r>
              <a:rPr lang="pt-BR" altLang="pt-BR" b="1" dirty="0" smtClean="0"/>
              <a:t>O TEU LOUVOR</a:t>
            </a:r>
            <a:br>
              <a:rPr lang="pt-BR" altLang="pt-BR" b="1" dirty="0" smtClean="0"/>
            </a:br>
            <a:r>
              <a:rPr lang="pt-BR" altLang="pt-BR" b="1" dirty="0" smtClean="0"/>
              <a:t>ENTOAREMOS, </a:t>
            </a:r>
            <a:br>
              <a:rPr lang="pt-BR" altLang="pt-BR" b="1" dirty="0" smtClean="0"/>
            </a:br>
            <a:r>
              <a:rPr lang="pt-BR" altLang="pt-BR" b="1" dirty="0" smtClean="0"/>
              <a:t>Ó SENHOR.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GRANDE E SANTO INSTRUIDOR,</a:t>
            </a:r>
            <a:br>
              <a:rPr lang="pt-BR" altLang="pt-BR" b="1" dirty="0" smtClean="0"/>
            </a:br>
            <a:r>
              <a:rPr lang="pt-BR" altLang="pt-BR" b="1" dirty="0" smtClean="0"/>
              <a:t>INSPIRA AS NOSSAS PETIÇÕES,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9881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ENSINA A ORAR </a:t>
            </a:r>
            <a:br>
              <a:rPr lang="pt-BR" altLang="pt-BR" b="1" dirty="0" smtClean="0"/>
            </a:br>
            <a:r>
              <a:rPr lang="pt-BR" altLang="pt-BR" b="1" dirty="0" smtClean="0"/>
              <a:t>E DÁ FERVOR</a:t>
            </a:r>
            <a:br>
              <a:rPr lang="pt-BR" altLang="pt-BR" b="1" dirty="0" smtClean="0"/>
            </a:br>
            <a:r>
              <a:rPr lang="pt-BR" altLang="pt-BR" b="1" dirty="0" smtClean="0"/>
              <a:t>AOS REVERENTES CORAÇÕES;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0485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18</TotalTime>
  <Words>50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Aller Display</vt:lpstr>
      <vt:lpstr>Arial</vt:lpstr>
      <vt:lpstr>Calibri</vt:lpstr>
      <vt:lpstr>Tema2</vt:lpstr>
      <vt:lpstr>SÚPLICA AO ESPÍRITO SANTO Hino 81</vt:lpstr>
      <vt:lpstr>ESPÍRITO DE DEUS CONVÉM AO TEU AUXÍLIO RECORRER;</vt:lpstr>
      <vt:lpstr>MANANCIAL DE  TODO BEM, USUFRUÍMOS  TEU PODER.</vt:lpstr>
      <vt:lpstr>E NO TEU SANTO  AMOR ANDAR É NOSSO ANSEIO  AO TE ADORAR.</vt:lpstr>
      <vt:lpstr>SEM TI O NOSSO  CULTO É VÃO E NULO EM TUDO  NOS SERÁ;</vt:lpstr>
      <vt:lpstr>SEM TEU ENSINO  E DIREÇÃO NOSSA ALMA LUZES NÃO TERÁ;</vt:lpstr>
      <vt:lpstr>E INUTILMENTE  O TEU LOUVOR ENTOAREMOS,  Ó SENHOR.</vt:lpstr>
      <vt:lpstr>Ó GRANDE E SANTO INSTRUIDOR, INSPIRA AS NOSSAS PETIÇÕES,</vt:lpstr>
      <vt:lpstr>ENSINA A ORAR  E DÁ FERVOR AOS REVERENTES CORAÇÕES;</vt:lpstr>
      <vt:lpstr>E AO TRONO ETERNO JUNTO A DEUS CONDUZE AQUELES QUE SÃO TEUS.</vt:lpstr>
      <vt:lpstr>FONTE ÉS, E AUTOR  DE TODO BEM, LUZ E ESPERANÇA  NO VIVER;</vt:lpstr>
      <vt:lpstr>OPERA EM NÓS  O QUE CONVÉM, EM TUDO IMPRIME  O TEU QUERER.</vt:lpstr>
      <vt:lpstr>PERANTE O CÉU  SERÁ, ENTÃO, PERFEITA A NOSSA REDENÇÃO. AMÉM.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3</cp:revision>
  <dcterms:created xsi:type="dcterms:W3CDTF">2004-08-30T00:40:38Z</dcterms:created>
  <dcterms:modified xsi:type="dcterms:W3CDTF">2017-04-10T02:27:39Z</dcterms:modified>
</cp:coreProperties>
</file>