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8" r:id="rId4"/>
    <p:sldId id="264" r:id="rId5"/>
    <p:sldId id="257" r:id="rId6"/>
    <p:sldId id="273" r:id="rId7"/>
    <p:sldId id="258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3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7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1D4E6-C07C-4961-AF36-DCCE851A31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841670-E459-4009-ACD3-6591C864B0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5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E42BA9-86A4-492A-B852-A149E54876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713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DIVINO PRECEPTOR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</a:t>
            </a:r>
            <a:r>
              <a:rPr lang="pt-BR" altLang="pt-BR" sz="4400" i="1" dirty="0" smtClean="0"/>
              <a:t>82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Ó DIVINO PRECEPTOR, JÁ SENTIMOS TEU FAVOR!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10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Ó CONSOLADOR REAL, TUA GRAÇA É DIVINAL.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5448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GRANDE INSTRUIDOR VERAZ, </a:t>
            </a:r>
            <a:br>
              <a:rPr lang="pt-BR" altLang="pt-BR" b="1" dirty="0" smtClean="0"/>
            </a:br>
            <a:r>
              <a:rPr lang="pt-BR" altLang="pt-BR" b="1" dirty="0" smtClean="0"/>
              <a:t>DESFRUTAMOS </a:t>
            </a:r>
            <a:br>
              <a:rPr lang="pt-BR" altLang="pt-BR" b="1" dirty="0" smtClean="0"/>
            </a:br>
            <a:r>
              <a:rPr lang="pt-BR" altLang="pt-BR" b="1" dirty="0" smtClean="0"/>
              <a:t>TUA PAZ!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ENCHA O MUNDO </a:t>
            </a:r>
            <a:br>
              <a:rPr lang="pt-BR" altLang="pt-BR" b="1" dirty="0" smtClean="0"/>
            </a:br>
            <a:r>
              <a:rPr lang="pt-BR" altLang="pt-BR" b="1" dirty="0" smtClean="0"/>
              <a:t>A TUA LUZ, </a:t>
            </a:r>
            <a:br>
              <a:rPr lang="pt-BR" altLang="pt-BR" b="1" dirty="0" smtClean="0"/>
            </a:br>
            <a:r>
              <a:rPr lang="pt-BR" altLang="pt-BR" b="1" dirty="0" smtClean="0"/>
              <a:t>GUIA OS HOMENS </a:t>
            </a:r>
            <a:br>
              <a:rPr lang="pt-BR" altLang="pt-BR" b="1" dirty="0" smtClean="0"/>
            </a:br>
            <a:r>
              <a:rPr lang="pt-BR" altLang="pt-BR" b="1" dirty="0" smtClean="0"/>
              <a:t>A JESUS!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SANTO ESPÍRITO </a:t>
            </a:r>
            <a:br>
              <a:rPr lang="pt-BR" altLang="pt-BR" b="1" dirty="0" smtClean="0"/>
            </a:br>
            <a:r>
              <a:rPr lang="pt-BR" altLang="pt-BR" b="1" dirty="0" smtClean="0"/>
              <a:t>DE DEUS, </a:t>
            </a:r>
            <a:br>
              <a:rPr lang="pt-BR" altLang="pt-BR" b="1" dirty="0" smtClean="0"/>
            </a:br>
            <a:r>
              <a:rPr lang="pt-BR" altLang="pt-BR" b="1" dirty="0" smtClean="0"/>
              <a:t>QUE DESCESTE </a:t>
            </a:r>
            <a:br>
              <a:rPr lang="pt-BR" altLang="pt-BR" b="1" dirty="0" smtClean="0"/>
            </a:br>
            <a:r>
              <a:rPr lang="pt-BR" altLang="pt-BR" b="1" dirty="0" smtClean="0"/>
              <a:t>LÁ DOS CÉUS,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8108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smtClean="0"/>
              <a:t>REVESTINDO </a:t>
            </a:r>
            <a:br>
              <a:rPr lang="pt-BR" altLang="pt-BR" b="1" smtClean="0"/>
            </a:br>
            <a:r>
              <a:rPr lang="pt-BR" altLang="pt-BR" b="1" smtClean="0"/>
              <a:t>DE </a:t>
            </a:r>
            <a:r>
              <a:rPr lang="pt-BR" altLang="pt-BR" b="1" dirty="0" smtClean="0"/>
              <a:t>PODER</a:t>
            </a:r>
            <a:r>
              <a:rPr lang="pt-BR" altLang="pt-BR" b="1" smtClean="0"/>
              <a:t>, </a:t>
            </a:r>
            <a:br>
              <a:rPr lang="pt-BR" altLang="pt-BR" b="1" smtClean="0"/>
            </a:br>
            <a:r>
              <a:rPr lang="pt-BR" altLang="pt-BR" b="1" smtClean="0"/>
              <a:t>SANTIFICA </a:t>
            </a:r>
            <a:r>
              <a:rPr lang="pt-BR" altLang="pt-BR" b="1" dirty="0" smtClean="0"/>
              <a:t>O NOSSO SER. AMÉM</a:t>
            </a:r>
            <a:endParaRPr lang="pt-BR" altLang="pt-BR" sz="6600" b="1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26</TotalTime>
  <Words>30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Aller Display</vt:lpstr>
      <vt:lpstr>Arial</vt:lpstr>
      <vt:lpstr>Calibri</vt:lpstr>
      <vt:lpstr>Tema2</vt:lpstr>
      <vt:lpstr>DIVINO PRECEPTOR Hino 82</vt:lpstr>
      <vt:lpstr>Ó DIVINO PRECEPTOR, JÁ SENTIMOS TEU FAVOR!</vt:lpstr>
      <vt:lpstr>Ó CONSOLADOR REAL, TUA GRAÇA É DIVINAL.</vt:lpstr>
      <vt:lpstr>GRANDE INSTRUIDOR VERAZ,  DESFRUTAMOS  TUA PAZ!</vt:lpstr>
      <vt:lpstr>ENCHA O MUNDO  A TUA LUZ,  GUIA OS HOMENS  A JESUS!</vt:lpstr>
      <vt:lpstr>SANTO ESPÍRITO  DE DEUS,  QUE DESCESTE  LÁ DOS CÉUS,</vt:lpstr>
      <vt:lpstr>REVESTINDO  DE PODER,  SANTIFICA O NOSSO SER. AMÉM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O IMENSO AMOR DO SENHOR – AMOR SEM FIM! -,</dc:title>
  <dc:creator>Igreja Presbiteriana de Cuiabá</dc:creator>
  <cp:lastModifiedBy>Narrubia</cp:lastModifiedBy>
  <cp:revision>4</cp:revision>
  <dcterms:created xsi:type="dcterms:W3CDTF">2004-08-30T00:40:38Z</dcterms:created>
  <dcterms:modified xsi:type="dcterms:W3CDTF">2017-04-10T02:35:50Z</dcterms:modified>
</cp:coreProperties>
</file>