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8" r:id="rId4"/>
    <p:sldId id="264" r:id="rId5"/>
    <p:sldId id="257" r:id="rId6"/>
    <p:sldId id="273" r:id="rId7"/>
    <p:sldId id="258" r:id="rId8"/>
    <p:sldId id="285" r:id="rId9"/>
    <p:sldId id="286" r:id="rId10"/>
    <p:sldId id="279" r:id="rId11"/>
    <p:sldId id="280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32" autoAdjust="0"/>
  </p:normalViewPr>
  <p:slideViewPr>
    <p:cSldViewPr showGuides="1">
      <p:cViewPr varScale="1">
        <p:scale>
          <a:sx n="65" d="100"/>
          <a:sy n="65" d="100"/>
        </p:scale>
        <p:origin x="58" y="29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47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6B1D4E6-C07C-4961-AF36-DCCE851A3100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4766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7841670-E459-4009-ACD3-6591C864B0B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0558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2E42BA9-86A4-492A-B852-A149E548763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1591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7139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1500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8000" b="1" dirty="0" smtClean="0"/>
              <a:t>ESPÍRITO CONSOLADOR</a:t>
            </a:r>
            <a:br>
              <a:rPr lang="pt-BR" altLang="pt-BR" sz="8000" b="1" dirty="0" smtClean="0"/>
            </a:br>
            <a:r>
              <a:rPr lang="pt-BR" altLang="pt-BR" sz="4400" i="1" dirty="0" smtClean="0"/>
              <a:t>Hino 85</a:t>
            </a:r>
            <a:endParaRPr lang="pt-BR" alt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COMO ÁGUA TU SERÁS O PURIFICADOR;</a:t>
            </a:r>
            <a:endParaRPr lang="pt-BR" altLang="pt-BR" sz="6600" b="1" i="0" dirty="0"/>
          </a:p>
        </p:txBody>
      </p:sp>
    </p:spTree>
    <p:extLst>
      <p:ext uri="{BB962C8B-B14F-4D97-AF65-F5344CB8AC3E}">
        <p14:creationId xmlns:p14="http://schemas.microsoft.com/office/powerpoint/2010/main" val="70338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E VIVA FONTE ABRIRÁS NOS TEUS ÁTRIOS, </a:t>
            </a:r>
            <a:br>
              <a:rPr lang="pt-BR" altLang="pt-BR" b="1" dirty="0" smtClean="0"/>
            </a:br>
            <a:r>
              <a:rPr lang="pt-BR" altLang="pt-BR" b="1" dirty="0" smtClean="0"/>
              <a:t>Ó SENHOR!</a:t>
            </a:r>
            <a:endParaRPr lang="pt-BR" altLang="pt-BR" sz="6600" b="1" i="0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1763688" y="4869160"/>
            <a:ext cx="5688632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7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VERO CONSOLADOR, ESPÍRITO DE DEUS,</a:t>
            </a:r>
            <a:br>
              <a:rPr lang="pt-BR" altLang="pt-BR" b="1" dirty="0" smtClean="0"/>
            </a:br>
            <a:endParaRPr lang="pt-BR" altLang="pt-BR" sz="6600" b="1" i="0" dirty="0"/>
          </a:p>
        </p:txBody>
      </p:sp>
    </p:spTree>
    <p:extLst>
      <p:ext uri="{BB962C8B-B14F-4D97-AF65-F5344CB8AC3E}">
        <p14:creationId xmlns:p14="http://schemas.microsoft.com/office/powerpoint/2010/main" val="31059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A TUA PAZ E O TEU AMOR REVELA AOS QUE SÃO TEUS.</a:t>
            </a:r>
            <a:endParaRPr lang="pt-BR" altLang="pt-BR" sz="6600" b="1" i="0" dirty="0"/>
          </a:p>
        </p:txBody>
      </p:sp>
    </p:spTree>
    <p:extLst>
      <p:ext uri="{BB962C8B-B14F-4D97-AF65-F5344CB8AC3E}">
        <p14:creationId xmlns:p14="http://schemas.microsoft.com/office/powerpoint/2010/main" val="54487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TAL COMO O FOGO A ARDER E TODO O MAL QUEIMAR,</a:t>
            </a:r>
            <a:endParaRPr lang="pt-BR" altLang="pt-BR" sz="6600" b="1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AQUECE AS ALMAS COM PODER, </a:t>
            </a:r>
            <a:br>
              <a:rPr lang="pt-BR" altLang="pt-BR" b="1" dirty="0" smtClean="0"/>
            </a:br>
            <a:r>
              <a:rPr lang="pt-BR" altLang="pt-BR" b="1" dirty="0" smtClean="0"/>
              <a:t>ENSINA-NOS A </a:t>
            </a:r>
            <a:br>
              <a:rPr lang="pt-BR" altLang="pt-BR" b="1" dirty="0" smtClean="0"/>
            </a:br>
            <a:r>
              <a:rPr lang="pt-BR" altLang="pt-BR" b="1" dirty="0" smtClean="0"/>
              <a:t>TE AMAR.</a:t>
            </a:r>
            <a:endParaRPr lang="pt-BR" altLang="pt-BR" sz="6600" b="1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COMO ÓLEO A UNGIR UM POVO SÓ EM TI,</a:t>
            </a:r>
            <a:endParaRPr lang="pt-BR" altLang="pt-BR" sz="6600" b="1" i="0" dirty="0"/>
          </a:p>
        </p:txBody>
      </p:sp>
    </p:spTree>
    <p:extLst>
      <p:ext uri="{BB962C8B-B14F-4D97-AF65-F5344CB8AC3E}">
        <p14:creationId xmlns:p14="http://schemas.microsoft.com/office/powerpoint/2010/main" val="181083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A TODOS NÓS FAZE SENTIR A TUA BONDADE AQUI.</a:t>
            </a:r>
            <a:endParaRPr lang="pt-BR" altLang="pt-BR" sz="6600" b="1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NAS TREVAS A BRILHAR COM VERDADEIRA LUZ,</a:t>
            </a:r>
            <a:endParaRPr lang="pt-BR" altLang="pt-BR" sz="6600" b="1" i="0" dirty="0"/>
          </a:p>
        </p:txBody>
      </p:sp>
    </p:spTree>
    <p:extLst>
      <p:ext uri="{BB962C8B-B14F-4D97-AF65-F5344CB8AC3E}">
        <p14:creationId xmlns:p14="http://schemas.microsoft.com/office/powerpoint/2010/main" val="26557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O PECADOR FAZE ENCONTRAR O BOM SALVADOR JESUS.</a:t>
            </a:r>
            <a:endParaRPr lang="pt-BR" altLang="pt-BR" sz="6600" b="1" i="0" dirty="0"/>
          </a:p>
        </p:txBody>
      </p:sp>
    </p:spTree>
    <p:extLst>
      <p:ext uri="{BB962C8B-B14F-4D97-AF65-F5344CB8AC3E}">
        <p14:creationId xmlns:p14="http://schemas.microsoft.com/office/powerpoint/2010/main" val="213183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48</TotalTime>
  <Words>92</Words>
  <Application>Microsoft Office PowerPoint</Application>
  <PresentationFormat>Apresentação na tela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Aller Display</vt:lpstr>
      <vt:lpstr>Arial</vt:lpstr>
      <vt:lpstr>Calibri</vt:lpstr>
      <vt:lpstr>Tema2</vt:lpstr>
      <vt:lpstr>ESPÍRITO CONSOLADOR Hino 85</vt:lpstr>
      <vt:lpstr>VERO CONSOLADOR, ESPÍRITO DE DEUS, </vt:lpstr>
      <vt:lpstr>A TUA PAZ E O TEU AMOR REVELA AOS QUE SÃO TEUS.</vt:lpstr>
      <vt:lpstr>TAL COMO O FOGO A ARDER E TODO O MAL QUEIMAR,</vt:lpstr>
      <vt:lpstr>AQUECE AS ALMAS COM PODER,  ENSINA-NOS A  TE AMAR.</vt:lpstr>
      <vt:lpstr>COMO ÓLEO A UNGIR UM POVO SÓ EM TI,</vt:lpstr>
      <vt:lpstr>A TODOS NÓS FAZE SENTIR A TUA BONDADE AQUI.</vt:lpstr>
      <vt:lpstr>NAS TREVAS A BRILHAR COM VERDADEIRA LUZ,</vt:lpstr>
      <vt:lpstr>O PECADOR FAZE ENCONTRAR O BOM SALVADOR JESUS.</vt:lpstr>
      <vt:lpstr>COMO ÁGUA TU SERÁS O PURIFICADOR;</vt:lpstr>
      <vt:lpstr>E VIVA FONTE ABRIRÁS NOS TEUS ÁTRIOS,  Ó SENHOR!</vt:lpstr>
    </vt:vector>
  </TitlesOfParts>
  <Company>Igreja Presbiteriana de Cuiabá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CANTAREI O IMENSO AMOR DO SENHOR – AMOR SEM FIM! -,</dc:title>
  <dc:creator>Igreja Presbiteriana de Cuiabá</dc:creator>
  <cp:lastModifiedBy>Narrubia</cp:lastModifiedBy>
  <cp:revision>7</cp:revision>
  <dcterms:created xsi:type="dcterms:W3CDTF">2004-08-30T00:40:38Z</dcterms:created>
  <dcterms:modified xsi:type="dcterms:W3CDTF">2017-04-10T02:58:00Z</dcterms:modified>
</cp:coreProperties>
</file>