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5516AB0-331F-4446-B6BC-F60964E1BC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10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96AB6C-8349-4B60-A31D-1D282AA097C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36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511E21-BA39-4058-B56C-C974A0C6ED3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FD5F30-BF11-4DF8-A3BA-1B9F73B54F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54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4459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ESPÍRITO DO ETERNO DEUS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86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ESPÍRITO DO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ETERNO </a:t>
            </a:r>
            <a:r>
              <a:rPr lang="pt-BR" altLang="pt-BR" sz="6600" b="1" dirty="0"/>
              <a:t>DEUS,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OPERA </a:t>
            </a:r>
            <a:r>
              <a:rPr lang="pt-BR" altLang="pt-BR" sz="6600" b="1" dirty="0"/>
              <a:t>EM NÓS.</a:t>
            </a:r>
            <a:br>
              <a:rPr lang="pt-BR" altLang="pt-BR" sz="6600" b="1" dirty="0"/>
            </a:br>
            <a:r>
              <a:rPr lang="pt-BR" altLang="pt-BR" sz="6600" b="1" dirty="0" smtClean="0"/>
              <a:t>(2X)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0852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QUEBRANTA-NOS, CONSOLA-NOS, </a:t>
            </a:r>
            <a:br>
              <a:rPr lang="pt-BR" altLang="pt-BR" sz="6600" b="1" dirty="0"/>
            </a:br>
            <a:r>
              <a:rPr lang="pt-BR" altLang="pt-BR" sz="6600" b="1" dirty="0"/>
              <a:t>TRANSFORMA-NOS, TRANSBORDA-NOS!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ESPÍRITO DO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ETERNO </a:t>
            </a:r>
            <a:r>
              <a:rPr lang="pt-BR" altLang="pt-BR" sz="6600" b="1" dirty="0"/>
              <a:t>DEUS,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OPERA </a:t>
            </a:r>
            <a:r>
              <a:rPr lang="pt-BR" altLang="pt-BR" sz="6600" b="1" dirty="0"/>
              <a:t>EM NÓS.</a:t>
            </a:r>
            <a:br>
              <a:rPr lang="pt-BR" altLang="pt-BR" sz="6600" b="1" dirty="0"/>
            </a:br>
            <a:r>
              <a:rPr lang="pt-BR" altLang="pt-BR" sz="6600" b="1" dirty="0"/>
              <a:t>AMÉM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475507" y="5229200"/>
            <a:ext cx="61928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13</TotalTime>
  <Words>12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Tema2</vt:lpstr>
      <vt:lpstr>ESPÍRITO DO ETERNO DEUS Hino 86</vt:lpstr>
      <vt:lpstr>ESPÍRITO DO  ETERNO DEUS,  OPERA EM NÓS. (2X)</vt:lpstr>
      <vt:lpstr>QUEBRANTA-NOS, CONSOLA-NOS,  TRANSFORMA-NOS, TRANSBORDA-NOS!</vt:lpstr>
      <vt:lpstr>ESPÍRITO DO  ETERNO DEUS,  OPERA EM NÓS. AMÉM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ESPÍRITO DO TRINO DEUS, OPERA EM NÓS. ESPÍRITO DO TRINO DEUS, OPERA EM NÓS. QUEBRANTA-NOS, CONSOLA-NOS,  TRANSFORMA-NOS, TRANSBORDA-NOS! ESPÍRITO DO TRINO DEUS, OPERA EM NÓS. AMÉM</dc:title>
  <dc:creator>Meu Computador</dc:creator>
  <cp:lastModifiedBy>Narrubia</cp:lastModifiedBy>
  <cp:revision>4</cp:revision>
  <dcterms:created xsi:type="dcterms:W3CDTF">2003-11-24T01:14:51Z</dcterms:created>
  <dcterms:modified xsi:type="dcterms:W3CDTF">2017-04-10T03:10:37Z</dcterms:modified>
</cp:coreProperties>
</file>