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8" r:id="rId4"/>
    <p:sldId id="264" r:id="rId5"/>
    <p:sldId id="257" r:id="rId6"/>
    <p:sldId id="273" r:id="rId7"/>
    <p:sldId id="287" r:id="rId8"/>
    <p:sldId id="258" r:id="rId9"/>
    <p:sldId id="285" r:id="rId10"/>
    <p:sldId id="288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ALEGRIA PERENE</a:t>
            </a:r>
            <a:r>
              <a:rPr lang="pt-BR" altLang="pt-BR" sz="8000" b="1" dirty="0" smtClean="0"/>
              <a:t/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</a:t>
            </a:r>
            <a:r>
              <a:rPr lang="pt-BR" altLang="pt-BR" sz="4400" i="1" dirty="0" smtClean="0"/>
              <a:t>87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OH, QUE GRANDE AMOR!</a:t>
            </a:r>
            <a:br>
              <a:rPr lang="pt-BR" altLang="pt-BR" b="1" i="0" dirty="0" smtClean="0"/>
            </a:br>
            <a:r>
              <a:rPr lang="pt-BR" altLang="pt-BR" b="1" i="0" dirty="0" smtClean="0"/>
              <a:t>OH, DIVINO AMOR</a:t>
            </a:r>
            <a:br>
              <a:rPr lang="pt-BR" altLang="pt-BR" b="1" i="0" dirty="0" smtClean="0"/>
            </a:br>
            <a:r>
              <a:rPr lang="pt-BR" altLang="pt-BR" b="1" i="0" dirty="0" smtClean="0"/>
              <a:t>DE CRISTO PELO PECADOR!</a:t>
            </a:r>
            <a:endParaRPr lang="pt-BR" altLang="pt-BR" sz="6600" b="1" i="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763688" y="5373216"/>
            <a:ext cx="568863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DESPERTA E CANTA </a:t>
            </a:r>
            <a:br>
              <a:rPr lang="pt-BR" altLang="pt-BR" b="1" i="0" dirty="0" smtClean="0"/>
            </a:br>
            <a:r>
              <a:rPr lang="pt-BR" altLang="pt-BR" b="1" i="0" dirty="0" smtClean="0"/>
              <a:t>AO GRANDE DEUS,</a:t>
            </a:r>
            <a:br>
              <a:rPr lang="pt-BR" altLang="pt-BR" b="1" i="0" dirty="0" smtClean="0"/>
            </a:br>
            <a:r>
              <a:rPr lang="pt-BR" altLang="pt-BR" b="1" i="0" dirty="0" smtClean="0"/>
              <a:t>SIM, Ó MINHA ALMA, COM FERVOR,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POIS MUITOS E PRECIOSOS BENS</a:t>
            </a:r>
            <a:br>
              <a:rPr lang="pt-BR" altLang="pt-BR" b="1" i="0" dirty="0" smtClean="0"/>
            </a:br>
            <a:r>
              <a:rPr lang="pt-BR" altLang="pt-BR" b="1" i="0" dirty="0" smtClean="0"/>
              <a:t>A TI TEM DADO </a:t>
            </a:r>
            <a:br>
              <a:rPr lang="pt-BR" altLang="pt-BR" b="1" i="0" dirty="0" smtClean="0"/>
            </a:br>
            <a:r>
              <a:rPr lang="pt-BR" altLang="pt-BR" b="1" i="0" dirty="0" smtClean="0"/>
              <a:t>COM AMOR.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5448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OH, QUE GRANDE AMOR!</a:t>
            </a:r>
            <a:br>
              <a:rPr lang="pt-BR" altLang="pt-BR" b="1" i="0" dirty="0" smtClean="0"/>
            </a:br>
            <a:r>
              <a:rPr lang="pt-BR" altLang="pt-BR" b="1" i="0" dirty="0" smtClean="0"/>
              <a:t>OH, DIVINO AMOR</a:t>
            </a:r>
            <a:br>
              <a:rPr lang="pt-BR" altLang="pt-BR" b="1" i="0" dirty="0" smtClean="0"/>
            </a:br>
            <a:r>
              <a:rPr lang="pt-BR" altLang="pt-BR" b="1" i="0" dirty="0" smtClean="0"/>
              <a:t>DE CRISTO PELO PECADOR!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PERDIDO, CRISTO </a:t>
            </a:r>
            <a:br>
              <a:rPr lang="pt-BR" altLang="pt-BR" b="1" i="0" dirty="0" smtClean="0"/>
            </a:br>
            <a:r>
              <a:rPr lang="pt-BR" altLang="pt-BR" b="1" i="0" dirty="0" smtClean="0"/>
              <a:t>ME ENCONTROU</a:t>
            </a:r>
            <a:br>
              <a:rPr lang="pt-BR" altLang="pt-BR" b="1" i="0" dirty="0" smtClean="0"/>
            </a:br>
            <a:r>
              <a:rPr lang="pt-BR" altLang="pt-BR" b="1" i="0" dirty="0" smtClean="0"/>
              <a:t>E DISPENSOU-ME COMPAIXÃO;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POR SEU TÃO GRANDE AMOR DE PAI,</a:t>
            </a:r>
            <a:br>
              <a:rPr lang="pt-BR" altLang="pt-BR" b="1" i="0" dirty="0" smtClean="0"/>
            </a:br>
            <a:r>
              <a:rPr lang="pt-BR" altLang="pt-BR" b="1" i="0" dirty="0" smtClean="0"/>
              <a:t>TIROU-ME DESTA CONDIÇÃO.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OH, QUE GRANDE AMOR!</a:t>
            </a:r>
            <a:br>
              <a:rPr lang="pt-BR" altLang="pt-BR" b="1" i="0" dirty="0" smtClean="0"/>
            </a:br>
            <a:r>
              <a:rPr lang="pt-BR" altLang="pt-BR" b="1" i="0" dirty="0" smtClean="0"/>
              <a:t>OH, DIVINO AMOR</a:t>
            </a:r>
            <a:br>
              <a:rPr lang="pt-BR" altLang="pt-BR" b="1" i="0" dirty="0" smtClean="0"/>
            </a:br>
            <a:r>
              <a:rPr lang="pt-BR" altLang="pt-BR" b="1" i="0" dirty="0" smtClean="0"/>
              <a:t>DE CRISTO PELO PECADOR!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6950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EU SEI QUE É VIL </a:t>
            </a:r>
            <a:br>
              <a:rPr lang="pt-BR" altLang="pt-BR" b="1" i="0" dirty="0" smtClean="0"/>
            </a:br>
            <a:r>
              <a:rPr lang="pt-BR" altLang="pt-BR" b="1" i="0" dirty="0" smtClean="0"/>
              <a:t>MEU CORAÇÃO;</a:t>
            </a:r>
            <a:br>
              <a:rPr lang="pt-BR" altLang="pt-BR" b="1" i="0" dirty="0" smtClean="0"/>
            </a:br>
            <a:r>
              <a:rPr lang="pt-BR" altLang="pt-BR" b="1" i="0" dirty="0" smtClean="0"/>
              <a:t>PROPENDE SEMPRE PARA O MAL.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MAS ELE EM PAZ </a:t>
            </a:r>
            <a:br>
              <a:rPr lang="pt-BR" altLang="pt-BR" b="1" i="0" dirty="0" smtClean="0"/>
            </a:br>
            <a:r>
              <a:rPr lang="pt-BR" altLang="pt-BR" b="1" i="0" dirty="0" smtClean="0"/>
              <a:t>ME GUARDARÁ</a:t>
            </a:r>
            <a:br>
              <a:rPr lang="pt-BR" altLang="pt-BR" b="1" i="0" dirty="0" smtClean="0"/>
            </a:br>
            <a:r>
              <a:rPr lang="pt-BR" altLang="pt-BR" b="1" i="0" dirty="0" smtClean="0"/>
              <a:t>COM SEU AMOR </a:t>
            </a:r>
            <a:br>
              <a:rPr lang="pt-BR" altLang="pt-BR" b="1" i="0" dirty="0" smtClean="0"/>
            </a:br>
            <a:r>
              <a:rPr lang="pt-BR" altLang="pt-BR" b="1" i="0" dirty="0" smtClean="0"/>
              <a:t>QUE É PERENAL.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26557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56</TotalTime>
  <Words>48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Aller Display</vt:lpstr>
      <vt:lpstr>Arial</vt:lpstr>
      <vt:lpstr>Calibri</vt:lpstr>
      <vt:lpstr>Tema2</vt:lpstr>
      <vt:lpstr>ALEGRIA PERENE Hino 87</vt:lpstr>
      <vt:lpstr>DESPERTA E CANTA  AO GRANDE DEUS, SIM, Ó MINHA ALMA, COM FERVOR,</vt:lpstr>
      <vt:lpstr>POIS MUITOS E PRECIOSOS BENS A TI TEM DADO  COM AMOR.</vt:lpstr>
      <vt:lpstr>OH, QUE GRANDE AMOR! OH, DIVINO AMOR DE CRISTO PELO PECADOR!</vt:lpstr>
      <vt:lpstr>PERDIDO, CRISTO  ME ENCONTROU E DISPENSOU-ME COMPAIXÃO;</vt:lpstr>
      <vt:lpstr>POR SEU TÃO GRANDE AMOR DE PAI, TIROU-ME DESTA CONDIÇÃO.</vt:lpstr>
      <vt:lpstr>OH, QUE GRANDE AMOR! OH, DIVINO AMOR DE CRISTO PELO PECADOR!</vt:lpstr>
      <vt:lpstr>EU SEI QUE É VIL  MEU CORAÇÃO; PROPENDE SEMPRE PARA O MAL.</vt:lpstr>
      <vt:lpstr>MAS ELE EM PAZ  ME GUARDARÁ COM SEU AMOR  QUE É PERENAL.</vt:lpstr>
      <vt:lpstr>OH, QUE GRANDE AMOR! OH, DIVINO AMOR DE CRISTO PELO PECADOR!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8</cp:revision>
  <dcterms:created xsi:type="dcterms:W3CDTF">2004-08-30T00:40:38Z</dcterms:created>
  <dcterms:modified xsi:type="dcterms:W3CDTF">2017-04-10T03:19:20Z</dcterms:modified>
</cp:coreProperties>
</file>