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8" r:id="rId5"/>
    <p:sldId id="265" r:id="rId6"/>
    <p:sldId id="259" r:id="rId7"/>
    <p:sldId id="266" r:id="rId8"/>
    <p:sldId id="267" r:id="rId9"/>
    <p:sldId id="268" r:id="rId10"/>
    <p:sldId id="261" r:id="rId11"/>
    <p:sldId id="271" r:id="rId12"/>
    <p:sldId id="269" r:id="rId13"/>
    <p:sldId id="270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632" autoAdjust="0"/>
  </p:normalViewPr>
  <p:slideViewPr>
    <p:cSldViewPr showGuides="1">
      <p:cViewPr varScale="1">
        <p:scale>
          <a:sx n="65" d="100"/>
          <a:sy n="65" d="100"/>
        </p:scale>
        <p:origin x="58" y="29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47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050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C8CDC2E-DF1D-4F96-8123-4B342FADF697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1056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C25E25D-8C52-4C1D-BF9C-913E2A7074E1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2128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7682345-65B4-4D11-9803-7621ADB3EEE4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7749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5A8E256-BBF0-4FF7-9971-BB9084F3CC94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4373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0153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790056"/>
            <a:ext cx="8229600" cy="1143000"/>
          </a:xfrm>
        </p:spPr>
        <p:txBody>
          <a:bodyPr/>
          <a:lstStyle/>
          <a:p>
            <a:r>
              <a:rPr lang="pt-BR" altLang="pt-BR" sz="8000" b="1" dirty="0" smtClean="0"/>
              <a:t>A FÉ CONTEMPLADA</a:t>
            </a:r>
            <a:r>
              <a:rPr lang="pt-BR" altLang="pt-BR" b="1" dirty="0" smtClean="0"/>
              <a:t/>
            </a:r>
            <a:br>
              <a:rPr lang="pt-BR" altLang="pt-BR" b="1" dirty="0" smtClean="0"/>
            </a:br>
            <a:r>
              <a:rPr lang="pt-BR" altLang="pt-BR" sz="4400" b="1" i="1" dirty="0" smtClean="0"/>
              <a:t>Hino 92</a:t>
            </a:r>
            <a:endParaRPr lang="pt-BR" altLang="pt-BR" sz="4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SIM </a:t>
            </a:r>
            <a:r>
              <a:rPr lang="pt-BR" altLang="pt-BR" sz="6600" b="1" dirty="0" smtClean="0"/>
              <a:t>CREIAMOS NO </a:t>
            </a:r>
            <a:r>
              <a:rPr lang="pt-BR" altLang="pt-BR" sz="6600" b="1" dirty="0"/>
              <a:t>QUE </a:t>
            </a:r>
            <a:r>
              <a:rPr lang="pt-BR" altLang="pt-BR" sz="6600" b="1" dirty="0" smtClean="0"/>
              <a:t>DEUS NOS </a:t>
            </a:r>
            <a:r>
              <a:rPr lang="pt-BR" altLang="pt-BR" sz="6600" b="1" dirty="0"/>
              <a:t>PROMETEU</a:t>
            </a:r>
            <a:br>
              <a:rPr lang="pt-BR" altLang="pt-BR" sz="6600" b="1" dirty="0"/>
            </a:br>
            <a:r>
              <a:rPr lang="pt-BR" altLang="pt-BR" sz="6600" b="1" dirty="0"/>
              <a:t>POIS </a:t>
            </a:r>
            <a:r>
              <a:rPr lang="pt-BR" altLang="pt-BR" sz="6600" b="1" dirty="0" smtClean="0"/>
              <a:t>JAMAIS DESONRARÁ O </a:t>
            </a:r>
            <a:br>
              <a:rPr lang="pt-BR" altLang="pt-BR" sz="6600" b="1" dirty="0" smtClean="0"/>
            </a:br>
            <a:r>
              <a:rPr lang="pt-BR" altLang="pt-BR" sz="6600" b="1" dirty="0" smtClean="0"/>
              <a:t>NOME SEU</a:t>
            </a: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62064"/>
            <a:ext cx="9143999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 smtClean="0"/>
              <a:t>ELE </a:t>
            </a:r>
            <a:r>
              <a:rPr lang="pt-BR" altLang="pt-BR" sz="6600" b="1" dirty="0"/>
              <a:t>COMPRIRÁ PROMESSAS QUE </a:t>
            </a:r>
            <a:r>
              <a:rPr lang="pt-BR" altLang="pt-BR" sz="6600" b="1" dirty="0" smtClean="0"/>
              <a:t/>
            </a:r>
            <a:br>
              <a:rPr lang="pt-BR" altLang="pt-BR" sz="6600" b="1" dirty="0" smtClean="0"/>
            </a:br>
            <a:r>
              <a:rPr lang="pt-BR" altLang="pt-BR" sz="6600" b="1" dirty="0" smtClean="0"/>
              <a:t>NOS DEU</a:t>
            </a:r>
            <a:br>
              <a:rPr lang="pt-BR" altLang="pt-BR" sz="6600" b="1" dirty="0" smtClean="0"/>
            </a:br>
            <a:r>
              <a:rPr lang="pt-BR" altLang="pt-BR" sz="6600" b="1" dirty="0" smtClean="0"/>
              <a:t> </a:t>
            </a:r>
            <a:r>
              <a:rPr lang="pt-BR" altLang="pt-BR" sz="6600" b="1" dirty="0"/>
              <a:t>O SENHOR A FÉ COMTEMPLARÁ!  </a:t>
            </a:r>
          </a:p>
        </p:txBody>
      </p:sp>
    </p:spTree>
    <p:extLst>
      <p:ext uri="{BB962C8B-B14F-4D97-AF65-F5344CB8AC3E}">
        <p14:creationId xmlns:p14="http://schemas.microsoft.com/office/powerpoint/2010/main" val="112377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294112"/>
            <a:ext cx="82296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TUA FÉ JESUS CONTEMPLARÁ</a:t>
            </a:r>
            <a:br>
              <a:rPr lang="pt-BR" altLang="pt-BR" sz="6600" b="1" dirty="0"/>
            </a:br>
            <a:r>
              <a:rPr lang="pt-BR" altLang="pt-BR" sz="6600" b="1" dirty="0" smtClean="0"/>
              <a:t>SIM, </a:t>
            </a:r>
            <a:r>
              <a:rPr lang="pt-BR" altLang="pt-BR" sz="6600" b="1" dirty="0"/>
              <a:t>O QUE JESUS PROMETE DÁ </a:t>
            </a:r>
            <a:br>
              <a:rPr lang="pt-BR" altLang="pt-BR" sz="6600" b="1" dirty="0"/>
            </a:b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397879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92896"/>
            <a:ext cx="9143999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ELE VÊ O CORAÇÃO </a:t>
            </a:r>
            <a:br>
              <a:rPr lang="pt-BR" altLang="pt-BR" sz="6600" b="1" dirty="0"/>
            </a:br>
            <a:r>
              <a:rPr lang="pt-BR" altLang="pt-BR" sz="6600" b="1" dirty="0"/>
              <a:t>E RESPONDE A PETIÇÃO</a:t>
            </a:r>
            <a:br>
              <a:rPr lang="pt-BR" altLang="pt-BR" sz="6600" b="1" dirty="0"/>
            </a:br>
            <a:r>
              <a:rPr lang="pt-BR" altLang="pt-BR" sz="6600" b="1" dirty="0"/>
              <a:t>TUA FÉ JESUS CONTEMPLARÁ! 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1691680" y="5373216"/>
            <a:ext cx="576064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60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862064"/>
            <a:ext cx="82296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DEUS PROMETE GRANDES COISAS CONCEDER</a:t>
            </a:r>
            <a:br>
              <a:rPr lang="pt-BR" altLang="pt-BR" sz="6600" b="1" dirty="0"/>
            </a:br>
            <a:r>
              <a:rPr lang="pt-BR" altLang="pt-BR" sz="6600" b="1" dirty="0"/>
              <a:t> </a:t>
            </a:r>
            <a:r>
              <a:rPr lang="pt-BR" altLang="pt-BR" dirty="0" smtClean="0"/>
              <a:t>A </a:t>
            </a:r>
            <a:r>
              <a:rPr lang="pt-BR" altLang="pt-BR" sz="6600" b="1" dirty="0" smtClean="0"/>
              <a:t>QUALQUER </a:t>
            </a:r>
            <a:r>
              <a:rPr lang="pt-BR" altLang="pt-BR" sz="6600" b="1" dirty="0"/>
              <a:t>QUE PEÇA, CRENDO QUE HÁ DE OBTER, </a:t>
            </a:r>
          </a:p>
        </p:txBody>
      </p:sp>
    </p:spTree>
    <p:extLst>
      <p:ext uri="{BB962C8B-B14F-4D97-AF65-F5344CB8AC3E}">
        <p14:creationId xmlns:p14="http://schemas.microsoft.com/office/powerpoint/2010/main" val="259158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708275"/>
            <a:ext cx="82296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 smtClean="0"/>
              <a:t>ESPERANDO </a:t>
            </a:r>
            <a:r>
              <a:rPr lang="pt-BR" altLang="pt-BR" sz="6600" b="1" dirty="0"/>
              <a:t>SEM NA FÉ ENFRAQUECER</a:t>
            </a:r>
            <a:br>
              <a:rPr lang="pt-BR" altLang="pt-BR" sz="6600" b="1" dirty="0"/>
            </a:br>
            <a:r>
              <a:rPr lang="pt-BR" altLang="pt-BR" sz="6600" b="1" dirty="0"/>
              <a:t>O SENHOR A FÉ CONTEMPLARÁ !</a:t>
            </a:r>
          </a:p>
        </p:txBody>
      </p:sp>
    </p:spTree>
    <p:extLst>
      <p:ext uri="{BB962C8B-B14F-4D97-AF65-F5344CB8AC3E}">
        <p14:creationId xmlns:p14="http://schemas.microsoft.com/office/powerpoint/2010/main" val="239236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294112"/>
            <a:ext cx="82296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TUA FÉ JESUS CONTEMPLARÁ</a:t>
            </a:r>
            <a:br>
              <a:rPr lang="pt-BR" altLang="pt-BR" sz="6600" b="1" dirty="0"/>
            </a:br>
            <a:r>
              <a:rPr lang="pt-BR" altLang="pt-BR" sz="6600" b="1" dirty="0" smtClean="0"/>
              <a:t>SIM, </a:t>
            </a:r>
            <a:r>
              <a:rPr lang="pt-BR" altLang="pt-BR" sz="6600" b="1" dirty="0"/>
              <a:t>O QUE JESUS PROMETE DÁ </a:t>
            </a:r>
            <a:br>
              <a:rPr lang="pt-BR" altLang="pt-BR" sz="6600" b="1" dirty="0"/>
            </a:b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92896"/>
            <a:ext cx="9143999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ELE VÊ O CORAÇÃO </a:t>
            </a:r>
            <a:br>
              <a:rPr lang="pt-BR" altLang="pt-BR" sz="6600" b="1" dirty="0"/>
            </a:br>
            <a:r>
              <a:rPr lang="pt-BR" altLang="pt-BR" sz="6600" b="1" dirty="0"/>
              <a:t>E RESPONDE A PETIÇÃO</a:t>
            </a:r>
            <a:br>
              <a:rPr lang="pt-BR" altLang="pt-BR" sz="6600" b="1" dirty="0"/>
            </a:br>
            <a:r>
              <a:rPr lang="pt-BR" altLang="pt-BR" sz="6600" b="1" dirty="0"/>
              <a:t>TUA FÉ JESUS CONTEMPLARÁ! </a:t>
            </a:r>
          </a:p>
        </p:txBody>
      </p:sp>
    </p:spTree>
    <p:extLst>
      <p:ext uri="{BB962C8B-B14F-4D97-AF65-F5344CB8AC3E}">
        <p14:creationId xmlns:p14="http://schemas.microsoft.com/office/powerpoint/2010/main" val="68394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294112"/>
            <a:ext cx="82296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QUANTAS MARAVILHAS DEUS REALIZOU </a:t>
            </a:r>
            <a:br>
              <a:rPr lang="pt-BR" altLang="pt-BR" sz="6600" b="1" dirty="0"/>
            </a:br>
            <a:r>
              <a:rPr lang="pt-BR" altLang="pt-BR" sz="6600" b="1" dirty="0"/>
              <a:t>POR ALGUÉM QUE FIRME NELE CONFIOU </a:t>
            </a:r>
            <a:br>
              <a:rPr lang="pt-BR" altLang="pt-BR" sz="6600" b="1" dirty="0"/>
            </a:br>
            <a:endParaRPr lang="pt-BR" altLang="pt-B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708275"/>
            <a:ext cx="82296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E QUE </a:t>
            </a:r>
            <a:r>
              <a:rPr lang="pt-BR" altLang="pt-BR" sz="6600" b="1" dirty="0" smtClean="0"/>
              <a:t>DA </a:t>
            </a:r>
            <a:r>
              <a:rPr lang="pt-BR" altLang="pt-BR" sz="6600" b="1" dirty="0"/>
              <a:t>PROMESSA </a:t>
            </a:r>
            <a:br>
              <a:rPr lang="pt-BR" altLang="pt-BR" sz="6600" b="1" dirty="0"/>
            </a:br>
            <a:r>
              <a:rPr lang="pt-BR" altLang="pt-BR" sz="6600" b="1" dirty="0"/>
              <a:t>EM NADA DUVIDOU  </a:t>
            </a:r>
            <a:br>
              <a:rPr lang="pt-BR" altLang="pt-BR" sz="6600" b="1" dirty="0"/>
            </a:br>
            <a:r>
              <a:rPr lang="pt-BR" altLang="pt-BR" sz="6600" b="1" dirty="0"/>
              <a:t>O SENHOR A FÉ CONTEMPLARÁ</a:t>
            </a:r>
          </a:p>
        </p:txBody>
      </p:sp>
    </p:spTree>
    <p:extLst>
      <p:ext uri="{BB962C8B-B14F-4D97-AF65-F5344CB8AC3E}">
        <p14:creationId xmlns:p14="http://schemas.microsoft.com/office/powerpoint/2010/main" val="367272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294112"/>
            <a:ext cx="82296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>TUA FÉ JESUS CONTEMPLARÁ</a:t>
            </a:r>
            <a:br>
              <a:rPr lang="pt-BR" altLang="pt-BR" sz="6600" b="1" dirty="0"/>
            </a:br>
            <a:r>
              <a:rPr lang="pt-BR" altLang="pt-BR" sz="6600" b="1" dirty="0" smtClean="0"/>
              <a:t>SIM, </a:t>
            </a:r>
            <a:r>
              <a:rPr lang="pt-BR" altLang="pt-BR" sz="6600" b="1" dirty="0"/>
              <a:t>O QUE JESUS PROMETE DÁ </a:t>
            </a:r>
            <a:br>
              <a:rPr lang="pt-BR" altLang="pt-BR" sz="6600" b="1" dirty="0"/>
            </a:br>
            <a:endParaRPr lang="pt-BR" altLang="pt-BR" sz="6600" b="1" dirty="0"/>
          </a:p>
        </p:txBody>
      </p:sp>
    </p:spTree>
    <p:extLst>
      <p:ext uri="{BB962C8B-B14F-4D97-AF65-F5344CB8AC3E}">
        <p14:creationId xmlns:p14="http://schemas.microsoft.com/office/powerpoint/2010/main" val="205820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92896"/>
            <a:ext cx="9143999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altLang="pt-BR" sz="6600" b="1" dirty="0"/>
              <a:t/>
            </a:r>
            <a:br>
              <a:rPr lang="pt-BR" altLang="pt-BR" sz="6600" b="1" dirty="0"/>
            </a:br>
            <a:r>
              <a:rPr lang="pt-BR" altLang="pt-BR" sz="6600" b="1" dirty="0"/>
              <a:t>ELE VÊ O CORAÇÃO </a:t>
            </a:r>
            <a:br>
              <a:rPr lang="pt-BR" altLang="pt-BR" sz="6600" b="1" dirty="0"/>
            </a:br>
            <a:r>
              <a:rPr lang="pt-BR" altLang="pt-BR" sz="6600" b="1" dirty="0"/>
              <a:t>E RESPONDE A PETIÇÃO</a:t>
            </a:r>
            <a:br>
              <a:rPr lang="pt-BR" altLang="pt-BR" sz="6600" b="1" dirty="0"/>
            </a:br>
            <a:r>
              <a:rPr lang="pt-BR" altLang="pt-BR" sz="6600" b="1" dirty="0"/>
              <a:t>TUA FÉ JESUS CONTEMPLARÁ! </a:t>
            </a:r>
          </a:p>
        </p:txBody>
      </p:sp>
    </p:spTree>
    <p:extLst>
      <p:ext uri="{BB962C8B-B14F-4D97-AF65-F5344CB8AC3E}">
        <p14:creationId xmlns:p14="http://schemas.microsoft.com/office/powerpoint/2010/main" val="383849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7C01CE9-7973-42B2-9D70-7F776D894C43}" vid="{D80DDC0A-AABC-4D8D-85B7-36DF10E1D7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26</TotalTime>
  <Words>40</Words>
  <Application>Microsoft Office PowerPoint</Application>
  <PresentationFormat>Apresentação na tela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5" baseType="lpstr">
      <vt:lpstr>Arial</vt:lpstr>
      <vt:lpstr>Tema2</vt:lpstr>
      <vt:lpstr>A FÉ CONTEMPLADA Hino 92</vt:lpstr>
      <vt:lpstr>DEUS PROMETE GRANDES COISAS CONCEDER  A QUALQUER QUE PEÇA, CRENDO QUE HÁ DE OBTER, </vt:lpstr>
      <vt:lpstr>ESPERANDO SEM NA FÉ ENFRAQUECER O SENHOR A FÉ CONTEMPLARÁ !</vt:lpstr>
      <vt:lpstr>TUA FÉ JESUS CONTEMPLARÁ SIM, O QUE JESUS PROMETE DÁ  </vt:lpstr>
      <vt:lpstr> ELE VÊ O CORAÇÃO  E RESPONDE A PETIÇÃO TUA FÉ JESUS CONTEMPLARÁ! </vt:lpstr>
      <vt:lpstr>QUANTAS MARAVILHAS DEUS REALIZOU  POR ALGUÉM QUE FIRME NELE CONFIOU  </vt:lpstr>
      <vt:lpstr> E QUE DA PROMESSA  EM NADA DUVIDOU   O SENHOR A FÉ CONTEMPLARÁ</vt:lpstr>
      <vt:lpstr>TUA FÉ JESUS CONTEMPLARÁ SIM, O QUE JESUS PROMETE DÁ  </vt:lpstr>
      <vt:lpstr> ELE VÊ O CORAÇÃO  E RESPONDE A PETIÇÃO TUA FÉ JESUS CONTEMPLARÁ! </vt:lpstr>
      <vt:lpstr>SIM CREIAMOS NO QUE DEUS NOS PROMETEU POIS JAMAIS DESONRARÁ O  NOME SEU</vt:lpstr>
      <vt:lpstr>ELE COMPRIRÁ PROMESSAS QUE  NOS DEU  O SENHOR A FÉ COMTEMPLARÁ!  </vt:lpstr>
      <vt:lpstr>TUA FÉ JESUS CONTEMPLARÁ SIM, O QUE JESUS PROMETE DÁ  </vt:lpstr>
      <vt:lpstr> ELE VÊ O CORAÇÃO  E RESPONDE A PETIÇÃO TUA FÉ JESUS CONTEMPLARÁ!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PROMETE GRANDES COISAS CONCEDER A QUALQUER QUE PEÇA, CRENDO QUE HÁ DE OBTER,</dc:title>
  <dc:creator>Meu Computador</dc:creator>
  <cp:lastModifiedBy>Narrubia</cp:lastModifiedBy>
  <cp:revision>5</cp:revision>
  <dcterms:created xsi:type="dcterms:W3CDTF">2003-09-12T01:40:15Z</dcterms:created>
  <dcterms:modified xsi:type="dcterms:W3CDTF">2017-04-15T15:12:01Z</dcterms:modified>
</cp:coreProperties>
</file>