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69" r:id="rId13"/>
    <p:sldId id="270" r:id="rId14"/>
    <p:sldId id="264" r:id="rId15"/>
    <p:sldId id="265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0CDB4A-F737-47D0-B6F6-ED9C1866E18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215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D0A5B0-A7C1-48F2-8219-BBCEB6DCA6F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405F1C-B909-474E-9707-BD40F5077E5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21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3C9B38-77D8-4DC9-8120-A155904F2C7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17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652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LOUVOR AO REDENTOR</a:t>
            </a:r>
            <a:br>
              <a:rPr lang="pt-BR" altLang="pt-BR" sz="8000" b="1" dirty="0" smtClean="0"/>
            </a:br>
            <a:r>
              <a:rPr lang="pt-BR" altLang="pt-BR" sz="4400" b="1" i="1" dirty="0" smtClean="0"/>
              <a:t>Hino 99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BENDITO O DIA</a:t>
            </a:r>
            <a:br>
              <a:rPr lang="pt-BR" altLang="pt-BR" sz="6600" b="1" dirty="0"/>
            </a:br>
            <a:r>
              <a:rPr lang="pt-BR" altLang="pt-BR" sz="6600" b="1" dirty="0"/>
              <a:t>QUANDO, ENFIM,</a:t>
            </a:r>
            <a:br>
              <a:rPr lang="pt-BR" altLang="pt-BR" sz="6600" b="1" dirty="0"/>
            </a:br>
            <a:r>
              <a:rPr lang="pt-BR" altLang="pt-BR" sz="6600" b="1" dirty="0"/>
              <a:t>VI CRISTO SOBRE</a:t>
            </a:r>
            <a:br>
              <a:rPr lang="pt-BR" altLang="pt-BR" sz="6600" b="1" dirty="0"/>
            </a:br>
            <a:r>
              <a:rPr lang="pt-BR" altLang="pt-BR" sz="6600" b="1" dirty="0"/>
              <a:t>A CRUZ, POR MIM!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VENCIDO POR</a:t>
            </a:r>
            <a:br>
              <a:rPr lang="pt-BR" altLang="pt-BR" sz="6600" b="1" dirty="0"/>
            </a:br>
            <a:r>
              <a:rPr lang="pt-BR" altLang="pt-BR" sz="6600" b="1" dirty="0"/>
              <a:t>TÃO GRANDE AMOR,</a:t>
            </a:r>
            <a:br>
              <a:rPr lang="pt-BR" altLang="pt-BR" sz="6600" b="1" dirty="0"/>
            </a:br>
            <a:r>
              <a:rPr lang="pt-BR" altLang="pt-BR" sz="6600" b="1" dirty="0"/>
              <a:t>RENDI-ME LOGO</a:t>
            </a:r>
            <a:br>
              <a:rPr lang="pt-BR" altLang="pt-BR" sz="6600" b="1" dirty="0"/>
            </a:br>
            <a:r>
              <a:rPr lang="pt-BR" altLang="pt-BR" sz="6600" b="1" dirty="0"/>
              <a:t>AO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SIM, SOBRE A CRUZ,</a:t>
            </a:r>
            <a:br>
              <a:rPr lang="pt-BR" altLang="pt-BR" sz="6600" b="1" dirty="0"/>
            </a:br>
            <a:r>
              <a:rPr lang="pt-BR" altLang="pt-BR" sz="6600" b="1" dirty="0"/>
              <a:t>EM MEU LUGAR,</a:t>
            </a:r>
            <a:br>
              <a:rPr lang="pt-BR" altLang="pt-BR" sz="6600" b="1" dirty="0"/>
            </a:br>
            <a:r>
              <a:rPr lang="pt-BR" altLang="pt-BR" sz="6600" b="1" dirty="0"/>
              <a:t>JESUS MORREU</a:t>
            </a:r>
            <a:br>
              <a:rPr lang="pt-BR" altLang="pt-BR" sz="6600" b="1" dirty="0"/>
            </a:br>
            <a:r>
              <a:rPr lang="pt-BR" altLang="pt-BR" sz="6600" b="1" dirty="0"/>
              <a:t>E ME SALVOU!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FIRME E SEGURO</a:t>
            </a:r>
            <a:br>
              <a:rPr lang="pt-BR" altLang="pt-BR" sz="6600" b="1" dirty="0"/>
            </a:br>
            <a:r>
              <a:rPr lang="pt-BR" altLang="pt-BR" sz="6600" b="1" dirty="0"/>
              <a:t>POSSO ANDAR</a:t>
            </a:r>
            <a:br>
              <a:rPr lang="pt-BR" altLang="pt-BR" sz="6600" b="1" dirty="0"/>
            </a:br>
            <a:r>
              <a:rPr lang="pt-BR" altLang="pt-BR" sz="6600" b="1" dirty="0"/>
              <a:t>PORQUE SEU SANGUE</a:t>
            </a:r>
            <a:br>
              <a:rPr lang="pt-BR" altLang="pt-BR" sz="6600" b="1" dirty="0"/>
            </a:br>
            <a:r>
              <a:rPr lang="pt-BR" altLang="pt-BR" sz="6600" b="1" dirty="0"/>
              <a:t>ME LAVOU.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ALMA AFLITA, DESCANSAR,</a:t>
            </a:r>
            <a:br>
              <a:rPr lang="pt-BR" altLang="pt-BR" sz="6600" b="1" dirty="0"/>
            </a:br>
            <a:r>
              <a:rPr lang="pt-BR" altLang="pt-BR" sz="6600" b="1" dirty="0"/>
              <a:t>JESUS TE PODE</a:t>
            </a:r>
            <a:br>
              <a:rPr lang="pt-BR" altLang="pt-BR" sz="6600" b="1" dirty="0"/>
            </a:br>
            <a:r>
              <a:rPr lang="pt-BR" altLang="pt-BR" sz="6600" b="1" dirty="0"/>
              <a:t>PERDOAR!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ELE ENTREGA</a:t>
            </a:r>
            <a:br>
              <a:rPr lang="pt-BR" altLang="pt-BR" sz="6600" b="1" dirty="0"/>
            </a:br>
            <a:r>
              <a:rPr lang="pt-BR" altLang="pt-BR" sz="6600" b="1" dirty="0"/>
              <a:t>O CORAÇÃO</a:t>
            </a:r>
            <a:br>
              <a:rPr lang="pt-BR" altLang="pt-BR" sz="6600" b="1" dirty="0"/>
            </a:br>
            <a:r>
              <a:rPr lang="pt-BR" altLang="pt-BR" sz="6600" b="1" dirty="0"/>
              <a:t>E TEU SERÁ</a:t>
            </a:r>
            <a:br>
              <a:rPr lang="pt-BR" altLang="pt-BR" sz="6600" b="1" dirty="0"/>
            </a:br>
            <a:r>
              <a:rPr lang="pt-BR" altLang="pt-BR" sz="6600" b="1" dirty="0"/>
              <a:t>O SEU PERDÃO.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SIM, SOBRE A CRUZ,</a:t>
            </a:r>
            <a:br>
              <a:rPr lang="pt-BR" altLang="pt-BR" sz="6600" b="1" dirty="0"/>
            </a:br>
            <a:r>
              <a:rPr lang="pt-BR" altLang="pt-BR" sz="6600" b="1" dirty="0"/>
              <a:t>EM MEU LUGAR,</a:t>
            </a:r>
            <a:br>
              <a:rPr lang="pt-BR" altLang="pt-BR" sz="6600" b="1" dirty="0"/>
            </a:br>
            <a:r>
              <a:rPr lang="pt-BR" altLang="pt-BR" sz="6600" b="1" dirty="0"/>
              <a:t>JESUS MORREU</a:t>
            </a:r>
            <a:br>
              <a:rPr lang="pt-BR" altLang="pt-BR" sz="6600" b="1" dirty="0"/>
            </a:br>
            <a:r>
              <a:rPr lang="pt-BR" altLang="pt-BR" sz="6600" b="1" dirty="0"/>
              <a:t>E ME SALVOU!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FIRME E SEGURO</a:t>
            </a:r>
            <a:br>
              <a:rPr lang="pt-BR" altLang="pt-BR" sz="6600" b="1" dirty="0"/>
            </a:br>
            <a:r>
              <a:rPr lang="pt-BR" altLang="pt-BR" sz="6600" b="1" dirty="0"/>
              <a:t>POSSO ANDAR</a:t>
            </a:r>
            <a:br>
              <a:rPr lang="pt-BR" altLang="pt-BR" sz="6600" b="1" dirty="0"/>
            </a:br>
            <a:r>
              <a:rPr lang="pt-BR" altLang="pt-BR" sz="6600" b="1" dirty="0"/>
              <a:t>PORQUE SEU SANGUE</a:t>
            </a:r>
            <a:br>
              <a:rPr lang="pt-BR" altLang="pt-BR" sz="6600" b="1" dirty="0"/>
            </a:br>
            <a:r>
              <a:rPr lang="pt-BR" altLang="pt-BR" sz="6600" b="1" dirty="0"/>
              <a:t>ME LAVOU.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547813" y="5229200"/>
            <a:ext cx="5903912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 ALMA LOUVA</a:t>
            </a:r>
            <a:br>
              <a:rPr lang="pt-BR" altLang="pt-BR" sz="6600" b="1" dirty="0"/>
            </a:br>
            <a:r>
              <a:rPr lang="pt-BR" altLang="pt-BR" sz="6600" b="1" dirty="0"/>
              <a:t>AO REDENTOR, </a:t>
            </a:r>
            <a:br>
              <a:rPr lang="pt-BR" altLang="pt-BR" sz="6600" b="1" dirty="0"/>
            </a:br>
            <a:r>
              <a:rPr lang="pt-BR" altLang="pt-BR" sz="6600" b="1" dirty="0"/>
              <a:t>JESUS, TEU REI,</a:t>
            </a:r>
            <a:br>
              <a:rPr lang="pt-BR" altLang="pt-BR" sz="6600" b="1" dirty="0"/>
            </a:br>
            <a:r>
              <a:rPr lang="pt-BR" altLang="pt-BR" sz="6600" b="1" dirty="0"/>
              <a:t>TEU SALVADOR,</a:t>
            </a:r>
          </a:p>
        </p:txBody>
      </p:sp>
    </p:spTree>
    <p:extLst>
      <p:ext uri="{BB962C8B-B14F-4D97-AF65-F5344CB8AC3E}">
        <p14:creationId xmlns:p14="http://schemas.microsoft.com/office/powerpoint/2010/main" val="32978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MORREU NA CRUZ,</a:t>
            </a:r>
            <a:br>
              <a:rPr lang="pt-BR" altLang="pt-BR" sz="6600" b="1" dirty="0"/>
            </a:br>
            <a:r>
              <a:rPr lang="pt-BR" altLang="pt-BR" sz="6600" b="1" dirty="0"/>
              <a:t>EM TEU LUGAR,</a:t>
            </a:r>
            <a:br>
              <a:rPr lang="pt-BR" altLang="pt-BR" sz="6600" b="1" dirty="0"/>
            </a:br>
            <a:r>
              <a:rPr lang="pt-BR" altLang="pt-BR" sz="6600" b="1" dirty="0"/>
              <a:t>E SALVAÇÃO</a:t>
            </a:r>
            <a:br>
              <a:rPr lang="pt-BR" altLang="pt-BR" sz="6600" b="1" dirty="0"/>
            </a:br>
            <a:r>
              <a:rPr lang="pt-BR" altLang="pt-BR" sz="6600" b="1" dirty="0"/>
              <a:t>TE VEIO DAR.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SIM, SOBRE A CRUZ,</a:t>
            </a:r>
            <a:br>
              <a:rPr lang="pt-BR" altLang="pt-BR" sz="6600" b="1" dirty="0"/>
            </a:br>
            <a:r>
              <a:rPr lang="pt-BR" altLang="pt-BR" sz="6600" b="1" dirty="0"/>
              <a:t>EM MEU LUGAR,</a:t>
            </a:r>
            <a:br>
              <a:rPr lang="pt-BR" altLang="pt-BR" sz="6600" b="1" dirty="0"/>
            </a:br>
            <a:r>
              <a:rPr lang="pt-BR" altLang="pt-BR" sz="6600" b="1" dirty="0"/>
              <a:t>JESUS MORREU</a:t>
            </a:r>
            <a:br>
              <a:rPr lang="pt-BR" altLang="pt-BR" sz="6600" b="1" dirty="0"/>
            </a:br>
            <a:r>
              <a:rPr lang="pt-BR" altLang="pt-BR" sz="6600" b="1" dirty="0"/>
              <a:t>E ME SALVOU!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FIRME E SEGURO</a:t>
            </a:r>
            <a:br>
              <a:rPr lang="pt-BR" altLang="pt-BR" sz="6600" b="1" dirty="0"/>
            </a:br>
            <a:r>
              <a:rPr lang="pt-BR" altLang="pt-BR" sz="6600" b="1" dirty="0"/>
              <a:t>POSSO ANDAR</a:t>
            </a:r>
            <a:br>
              <a:rPr lang="pt-BR" altLang="pt-BR" sz="6600" b="1" dirty="0"/>
            </a:br>
            <a:r>
              <a:rPr lang="pt-BR" altLang="pt-BR" sz="6600" b="1" dirty="0"/>
              <a:t>PORQUE SEU SANGUE</a:t>
            </a:r>
            <a:br>
              <a:rPr lang="pt-BR" altLang="pt-BR" sz="6600" b="1" dirty="0"/>
            </a:br>
            <a:r>
              <a:rPr lang="pt-BR" altLang="pt-BR" sz="6600" b="1" dirty="0"/>
              <a:t>ME LAVOU.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OH, QUÃO PERDIDO</a:t>
            </a:r>
            <a:br>
              <a:rPr lang="pt-BR" altLang="pt-BR" sz="6600" b="1" dirty="0"/>
            </a:br>
            <a:r>
              <a:rPr lang="pt-BR" altLang="pt-BR" sz="6600" b="1" dirty="0"/>
              <a:t>E LONGE ANDEI,</a:t>
            </a:r>
            <a:br>
              <a:rPr lang="pt-BR" altLang="pt-BR" sz="6600" b="1" dirty="0"/>
            </a:br>
            <a:r>
              <a:rPr lang="pt-BR" altLang="pt-BR" sz="6600" b="1" dirty="0"/>
              <a:t>REBELDE A DEUS</a:t>
            </a:r>
            <a:br>
              <a:rPr lang="pt-BR" altLang="pt-BR" sz="6600" b="1" dirty="0"/>
            </a:br>
            <a:r>
              <a:rPr lang="pt-BR" altLang="pt-BR" sz="6600" b="1" dirty="0"/>
              <a:t>E </a:t>
            </a:r>
            <a:r>
              <a:rPr lang="pt-BR" altLang="pt-BR" dirty="0" smtClean="0"/>
              <a:t>À</a:t>
            </a:r>
            <a:r>
              <a:rPr lang="pt-BR" altLang="pt-BR" sz="6600" b="1" dirty="0" smtClean="0"/>
              <a:t> </a:t>
            </a:r>
            <a:r>
              <a:rPr lang="pt-BR" altLang="pt-BR" sz="6600" b="1" dirty="0"/>
              <a:t>SUA LEI!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COM TERNO E TÃO PACIENTE AMOR,</a:t>
            </a:r>
            <a:br>
              <a:rPr lang="pt-BR" altLang="pt-BR" sz="6600" b="1" dirty="0"/>
            </a:br>
            <a:r>
              <a:rPr lang="pt-BR" altLang="pt-BR" sz="6600" b="1" dirty="0"/>
              <a:t>SEGUIU-ME SEMPRE</a:t>
            </a:r>
            <a:br>
              <a:rPr lang="pt-BR" altLang="pt-BR" sz="6600" b="1" dirty="0"/>
            </a:br>
            <a:r>
              <a:rPr lang="pt-BR" altLang="pt-BR" sz="6600" b="1" dirty="0"/>
              <a:t>O SALVADOR.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SIM, SOBRE A CRUZ,</a:t>
            </a:r>
            <a:br>
              <a:rPr lang="pt-BR" altLang="pt-BR" sz="6600" b="1" dirty="0"/>
            </a:br>
            <a:r>
              <a:rPr lang="pt-BR" altLang="pt-BR" sz="6600" b="1" dirty="0"/>
              <a:t>EM MEU LUGAR,</a:t>
            </a:r>
            <a:br>
              <a:rPr lang="pt-BR" altLang="pt-BR" sz="6600" b="1" dirty="0"/>
            </a:br>
            <a:r>
              <a:rPr lang="pt-BR" altLang="pt-BR" sz="6600" b="1" dirty="0"/>
              <a:t>JESUS MORREU</a:t>
            </a:r>
            <a:br>
              <a:rPr lang="pt-BR" altLang="pt-BR" sz="6600" b="1" dirty="0"/>
            </a:br>
            <a:r>
              <a:rPr lang="pt-BR" altLang="pt-BR" sz="6600" b="1" dirty="0"/>
              <a:t>E ME SALVOU!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FIRME E SEGURO</a:t>
            </a:r>
            <a:br>
              <a:rPr lang="pt-BR" altLang="pt-BR" sz="6600" b="1" dirty="0"/>
            </a:br>
            <a:r>
              <a:rPr lang="pt-BR" altLang="pt-BR" sz="6600" b="1" dirty="0"/>
              <a:t>POSSO ANDAR</a:t>
            </a:r>
            <a:br>
              <a:rPr lang="pt-BR" altLang="pt-BR" sz="6600" b="1" dirty="0"/>
            </a:br>
            <a:r>
              <a:rPr lang="pt-BR" altLang="pt-BR" sz="6600" b="1" dirty="0"/>
              <a:t>PORQUE SEU SANGUE</a:t>
            </a:r>
            <a:br>
              <a:rPr lang="pt-BR" altLang="pt-BR" sz="6600" b="1" dirty="0"/>
            </a:br>
            <a:r>
              <a:rPr lang="pt-BR" altLang="pt-BR" sz="6600" b="1" dirty="0"/>
              <a:t>ME LAVOU.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18</TotalTime>
  <Words>71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LOUVOR AO REDENTOR Hino 99</vt:lpstr>
      <vt:lpstr>MINHA ALMA LOUVA AO REDENTOR,  JESUS, TEU REI, TEU SALVADOR,</vt:lpstr>
      <vt:lpstr>MORREU NA CRUZ, EM TEU LUGAR, E SALVAÇÃO TE VEIO DAR.</vt:lpstr>
      <vt:lpstr>SIM, SOBRE A CRUZ, EM MEU LUGAR, JESUS MORREU E ME SALVOU!</vt:lpstr>
      <vt:lpstr>FIRME E SEGURO POSSO ANDAR PORQUE SEU SANGUE ME LAVOU.</vt:lpstr>
      <vt:lpstr>OH, QUÃO PERDIDO E LONGE ANDEI, REBELDE A DEUS E À SUA LEI!</vt:lpstr>
      <vt:lpstr>COM TERNO E TÃO PACIENTE AMOR, SEGUIU-ME SEMPRE O SALVADOR.</vt:lpstr>
      <vt:lpstr>SIM, SOBRE A CRUZ, EM MEU LUGAR, JESUS MORREU E ME SALVOU!</vt:lpstr>
      <vt:lpstr>FIRME E SEGURO POSSO ANDAR PORQUE SEU SANGUE ME LAVOU.</vt:lpstr>
      <vt:lpstr>BENDITO O DIA QUANDO, ENFIM, VI CRISTO SOBRE A CRUZ, POR MIM!</vt:lpstr>
      <vt:lpstr>VENCIDO POR TÃO GRANDE AMOR, RENDI-ME LOGO AO SALVADOR.</vt:lpstr>
      <vt:lpstr>SIM, SOBRE A CRUZ, EM MEU LUGAR, JESUS MORREU E ME SALVOU!</vt:lpstr>
      <vt:lpstr>FIRME E SEGURO POSSO ANDAR PORQUE SEU SANGUE ME LAVOU.</vt:lpstr>
      <vt:lpstr>VEM ALMA AFLITA, DESCANSAR, JESUS TE PODE PERDOAR!</vt:lpstr>
      <vt:lpstr>A ELE ENTREGA O CORAÇÃO E TEU SERÁ O SEU PERDÃO.</vt:lpstr>
      <vt:lpstr>SIM, SOBRE A CRUZ, EM MEU LUGAR, JESUS MORREU E ME SALVOU!</vt:lpstr>
      <vt:lpstr>FIRME E SEGURO POSSO ANDAR PORQUE SEU SANGUE ME LAVOU.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 ALMA LOUVA AO REDENTOR,  JESUS, TEU REI, TEU SALVADOR, MORREU NA CRUZ, EM TEU LUGAR, E SALVAÇÃO TE VEIO DAR.</dc:title>
  <dc:creator>PC</dc:creator>
  <cp:lastModifiedBy>Narrubia</cp:lastModifiedBy>
  <cp:revision>4</cp:revision>
  <dcterms:created xsi:type="dcterms:W3CDTF">2003-12-19T14:36:46Z</dcterms:created>
  <dcterms:modified xsi:type="dcterms:W3CDTF">2017-04-15T15:46:04Z</dcterms:modified>
</cp:coreProperties>
</file>