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70" r:id="rId3"/>
    <p:sldId id="306" r:id="rId4"/>
    <p:sldId id="258" r:id="rId5"/>
    <p:sldId id="259" r:id="rId6"/>
    <p:sldId id="260" r:id="rId7"/>
    <p:sldId id="261" r:id="rId8"/>
    <p:sldId id="263" r:id="rId9"/>
    <p:sldId id="307" r:id="rId10"/>
    <p:sldId id="267" r:id="rId11"/>
    <p:sldId id="312" r:id="rId12"/>
    <p:sldId id="313" r:id="rId13"/>
    <p:sldId id="314" r:id="rId14"/>
    <p:sldId id="315" r:id="rId15"/>
    <p:sldId id="316" r:id="rId16"/>
    <p:sldId id="308" r:id="rId17"/>
    <p:sldId id="309" r:id="rId18"/>
    <p:sldId id="310" r:id="rId19"/>
    <p:sldId id="311" r:id="rId20"/>
    <p:sldId id="317" r:id="rId21"/>
    <p:sldId id="318" r:id="rId22"/>
    <p:sldId id="319" r:id="rId23"/>
    <p:sldId id="326" r:id="rId24"/>
    <p:sldId id="321" r:id="rId25"/>
    <p:sldId id="324" r:id="rId26"/>
    <p:sldId id="325" r:id="rId27"/>
    <p:sldId id="327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5" autoAdjust="0"/>
    <p:restoredTop sz="94675" autoAdjust="0"/>
  </p:normalViewPr>
  <p:slideViewPr>
    <p:cSldViewPr>
      <p:cViewPr varScale="1">
        <p:scale>
          <a:sx n="78" d="100"/>
          <a:sy n="78" d="100"/>
        </p:scale>
        <p:origin x="-8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CE85B2-4E7B-4183-85A4-299C83C2A33D}" type="datetimeFigureOut">
              <a:rPr lang="pt-BR"/>
              <a:pPr>
                <a:defRPr/>
              </a:pPr>
              <a:t>19/08/2016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C338E7-62AF-4798-AFAF-B3D7F53E780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7384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>
              <a:defRPr sz="6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4ED9F-363D-4E93-A834-CB31E94A81B2}" type="datetimeFigureOut">
              <a:rPr lang="pt-BR" smtClean="0"/>
              <a:pPr>
                <a:defRPr/>
              </a:pPr>
              <a:t>19/08/2016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58AC-6747-4E1D-A0D6-A4D7FC3778B4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45D37-3ADD-4AF1-A6CE-9558F26749A8}" type="datetimeFigureOut">
              <a:rPr lang="pt-BR" smtClean="0"/>
              <a:pPr>
                <a:defRPr/>
              </a:pPr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7946-9C48-486E-9B77-B97909EEE570}" type="slidenum">
              <a:rPr lang="pt-BR" altLang="pt-BR" smtClean="0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E3F7B-71C9-4CB9-A82E-9B802ECA8A55}" type="datetimeFigureOut">
              <a:rPr lang="pt-BR"/>
              <a:pPr>
                <a:defRPr/>
              </a:pPr>
              <a:t>19/08/2016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B1BD9-B035-4EA4-A6C0-443466E385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dirty="0" smtClean="0"/>
              <a:t>CLIQUE PARA EDITAR O ESTILO DO TÍTULO MESTRE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pt-BR" altLang="pt-BR" sz="6600" b="1" kern="1200" dirty="0" smtClean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ller Display" pitchFamily="2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09" y="880913"/>
            <a:ext cx="9144000" cy="413226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CÂNTICO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/>
            </a:r>
            <a:b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</a:br>
            <a:r>
              <a:rPr lang="pt-BR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COLHEITA</a:t>
            </a:r>
            <a:endParaRPr lang="pt-BR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49725"/>
            <a:ext cx="9144000" cy="1757363"/>
          </a:xfrm>
        </p:spPr>
        <p:txBody>
          <a:bodyPr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Comunidade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Evangélica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Internacional</a:t>
            </a:r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da Zona </a:t>
            </a:r>
            <a:r>
              <a:rPr lang="en-US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Sul</a:t>
            </a:r>
            <a:endParaRPr lang="pt-BR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7981"/>
            <a:ext cx="9109075" cy="4105275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 COLHEITA TEM SIDO ABUNDANTE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CUMPRIU-SE A PALAVRA DE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DEUS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5913" y="6362700"/>
            <a:ext cx="4983162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PARAPARARARAPARAPARA...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4182"/>
            <a:ext cx="9144000" cy="1932930"/>
          </a:xfrm>
        </p:spPr>
        <p:txBody>
          <a:bodyPr rtlCol="0">
            <a:norm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PARAPARARARA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PARAPARA...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4535785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LEMBRA 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SENHOR 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UMA VEZ NOS FALOU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SOBRE A PROMESSA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DIA COLHER?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969"/>
            <a:ext cx="9144000" cy="3878263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FRUTO QUE HOJE TEMOS NAS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MÃOS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QUE NOS FAZIA SONHAR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445"/>
            <a:ext cx="9144000" cy="3528739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MUITO TRABALHO E GUARDANDO 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VISÃO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ÀS VEZES CHORANDO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SEMPRE COM FÉ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7570"/>
            <a:ext cx="9144000" cy="3489622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VALEU A PENA ESPERAR NO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QUE MAIS UMA VEZ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FOI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FIEL!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67238" y="6092825"/>
            <a:ext cx="4127500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BOCA...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8763" cy="3672408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7570"/>
            <a:ext cx="9144000" cy="3705646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TODA A TERRA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CANTO SE OUVIA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COISAS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FEZ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SENHOR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8763" cy="360040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360040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 COLHEITA TEM SIDO ABUNDANTE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CUMPRIU-SE A PALAVRA DE DEUS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3736"/>
            <a:ext cx="9144000" cy="2149400"/>
          </a:xfrm>
        </p:spPr>
        <p:txBody>
          <a:bodyPr rtlCol="0">
            <a:norm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PARAPARARARA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PARAPARA...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6531"/>
            <a:ext cx="9148763" cy="5876925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5797" y="56818"/>
            <a:ext cx="3049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(MULHERES)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7570"/>
            <a:ext cx="9144000" cy="3633638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TODA A TERRA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CANTO SE OUVIA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COISAS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FEZ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SENHOR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8822" y="0"/>
            <a:ext cx="30492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(MULHERES)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9470"/>
            <a:ext cx="9148763" cy="3671738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6254" y="-15875"/>
            <a:ext cx="25747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(HOMENS)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9157"/>
            <a:ext cx="9144000" cy="3632051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TODA A TERRA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CANTO SE OUVIA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COISAS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FEZ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SENHOR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1840" y="11113"/>
            <a:ext cx="30243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(HOMENS)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5887"/>
            <a:ext cx="9148763" cy="3717329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9475" y="0"/>
            <a:ext cx="247015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itchFamily="2" charset="0"/>
              </a:rPr>
              <a:t>(TODOS)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7882"/>
            <a:ext cx="9144000" cy="3745334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NOSSA COLHEITA TEM SIDO ABUNDANTE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CUMPRIU-SE A PALAVRA DE DEUS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6638" y="6310313"/>
            <a:ext cx="5675312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PARAPARARARAPARAPARA...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2360464"/>
            <a:ext cx="9144000" cy="26527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PARAPARARARA</a:t>
            </a:r>
          </a:p>
          <a:p>
            <a:pPr marL="0" indent="0"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PARAPARA...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2492747"/>
            <a:ext cx="9144000" cy="20163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PARAPAPARARA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PAPARA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971550" y="4797425"/>
            <a:ext cx="7200900" cy="36513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3850" y="837431"/>
            <a:ext cx="9755188" cy="4679801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LEMBRA 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QUE O SENHOR 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UMA VEZ NOS FALOU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SOBRE A PROMESSA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DIA COLHER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?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3878263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FRUTO QUE HOJE TEMOS NAS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MÃOS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É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QUE NOS FAZIA SONHAR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998"/>
            <a:ext cx="9144000" cy="403225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COM MUITO TRABALHO E GUARDANDO A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VISÃO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ÀS VEZES CHORANDO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MAS SEMPRE COM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FÉ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7271"/>
            <a:ext cx="9144000" cy="5218113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VALEU A PENA ESPERAR NO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SENHOR QUE MAIS UMA VEZ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FOI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FIEL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!</a:t>
            </a: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3588" y="6143625"/>
            <a:ext cx="4129087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BOCA...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6680"/>
            <a:ext cx="9148763" cy="4292600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66553"/>
            <a:ext cx="9144000" cy="3562647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EM TODA A TERRA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UM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CANTO SE OUVIA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GRANDES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COISAS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FEZ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O SENHOR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6531"/>
            <a:ext cx="9148763" cy="5876925"/>
          </a:xfrm>
        </p:spPr>
        <p:txBody>
          <a:bodyPr rtlCol="0">
            <a:noAutofit/>
          </a:bodyPr>
          <a:lstStyle/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A NOSSA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BOCA SE </a:t>
            </a: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ENCHEU DE ALEGRIA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E A NOSSA LÍNGUA </a:t>
            </a: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DE </a:t>
            </a:r>
            <a:r>
              <a:rPr lang="pt-BR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ler Display" panose="02000503000000020003" pitchFamily="2" charset="0"/>
              </a:rPr>
              <a:t>JÚBILO</a:t>
            </a:r>
          </a:p>
          <a:p>
            <a:pPr marL="0" indent="0" algn="ctr" fontAlgn="auto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sz="6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ler Display" panose="0200050300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PM agu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IPM agua</Template>
  <TotalTime>541</TotalTime>
  <Words>333</Words>
  <Application>Microsoft Office PowerPoint</Application>
  <PresentationFormat>Apresentação na tela (4:3)</PresentationFormat>
  <Paragraphs>88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IPM agua</vt:lpstr>
      <vt:lpstr>CÂNTICO DE  COLHEITA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REGINALDO CAMPOS</dc:creator>
  <cp:lastModifiedBy>Narrubia</cp:lastModifiedBy>
  <cp:revision>36</cp:revision>
  <dcterms:created xsi:type="dcterms:W3CDTF">2014-08-14T16:28:26Z</dcterms:created>
  <dcterms:modified xsi:type="dcterms:W3CDTF">2016-08-19T13:22:05Z</dcterms:modified>
</cp:coreProperties>
</file>