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1" r:id="rId4"/>
    <p:sldId id="306" r:id="rId5"/>
    <p:sldId id="292" r:id="rId6"/>
    <p:sldId id="293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258" r:id="rId15"/>
    <p:sldId id="300" r:id="rId16"/>
    <p:sldId id="298" r:id="rId17"/>
    <p:sldId id="301" r:id="rId18"/>
    <p:sldId id="302" r:id="rId19"/>
    <p:sldId id="314" r:id="rId20"/>
    <p:sldId id="315" r:id="rId21"/>
    <p:sldId id="316" r:id="rId22"/>
    <p:sldId id="305" r:id="rId2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75" autoAdjust="0"/>
  </p:normalViewPr>
  <p:slideViewPr>
    <p:cSldViewPr>
      <p:cViewPr varScale="1">
        <p:scale>
          <a:sx n="65" d="100"/>
          <a:sy n="65" d="100"/>
        </p:scale>
        <p:origin x="-144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6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B3E50B-C480-45FD-9544-07FF2C6CCABA}" type="datetimeFigureOut">
              <a:rPr lang="pt-BR" smtClean="0"/>
              <a:pPr/>
              <a:t>26/09/2015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07470-9823-42BA-8B9D-6E7DB06A945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B3E50B-C480-45FD-9544-07FF2C6CCABA}" type="datetimeFigureOut">
              <a:rPr lang="pt-BR" smtClean="0"/>
              <a:pPr/>
              <a:t>26/09/2015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07470-9823-42BA-8B9D-6E7DB06A945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B3E50B-C480-45FD-9544-07FF2C6CCABA}" type="datetimeFigureOut">
              <a:rPr lang="pt-BR" smtClean="0"/>
              <a:pPr/>
              <a:t>26/09/2015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07470-9823-42BA-8B9D-6E7DB06A945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B3E50B-C480-45FD-9544-07FF2C6CCABA}" type="datetimeFigureOut">
              <a:rPr lang="pt-BR" smtClean="0"/>
              <a:pPr/>
              <a:t>26/09/2015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07470-9823-42BA-8B9D-6E7DB06A945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B3E50B-C480-45FD-9544-07FF2C6CCABA}" type="datetimeFigureOut">
              <a:rPr lang="pt-BR" smtClean="0"/>
              <a:pPr/>
              <a:t>26/09/2015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07470-9823-42BA-8B9D-6E7DB06A945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B3E50B-C480-45FD-9544-07FF2C6CCABA}" type="datetimeFigureOut">
              <a:rPr lang="pt-BR" smtClean="0"/>
              <a:pPr/>
              <a:t>26/09/2015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07470-9823-42BA-8B9D-6E7DB06A945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B3E50B-C480-45FD-9544-07FF2C6CCABA}" type="datetimeFigureOut">
              <a:rPr lang="pt-BR" smtClean="0"/>
              <a:pPr/>
              <a:t>26/09/2015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07470-9823-42BA-8B9D-6E7DB06A945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B3E50B-C480-45FD-9544-07FF2C6CCABA}" type="datetimeFigureOut">
              <a:rPr lang="pt-BR" smtClean="0"/>
              <a:pPr/>
              <a:t>26/09/2015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07470-9823-42BA-8B9D-6E7DB06A945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B3E50B-C480-45FD-9544-07FF2C6CCABA}" type="datetimeFigureOut">
              <a:rPr lang="pt-BR" smtClean="0"/>
              <a:pPr/>
              <a:t>26/09/2015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07470-9823-42BA-8B9D-6E7DB06A945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B3E50B-C480-45FD-9544-07FF2C6CCABA}" type="datetimeFigureOut">
              <a:rPr lang="pt-BR" smtClean="0"/>
              <a:pPr/>
              <a:t>26/09/2015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07470-9823-42BA-8B9D-6E7DB06A945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B3E50B-C480-45FD-9544-07FF2C6CCABA}" type="datetimeFigureOut">
              <a:rPr lang="pt-BR" smtClean="0"/>
              <a:pPr/>
              <a:t>26/09/2015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07470-9823-42BA-8B9D-6E7DB06A945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2B3E50B-C480-45FD-9544-07FF2C6CCABA}" type="datetimeFigureOut">
              <a:rPr lang="pt-BR" smtClean="0"/>
              <a:pPr/>
              <a:t>26/09/2015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04C07470-9823-42BA-8B9D-6E7DB06A945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1857364"/>
            <a:ext cx="9144000" cy="3786214"/>
          </a:xfrm>
        </p:spPr>
        <p:txBody>
          <a:bodyPr/>
          <a:lstStyle/>
          <a:p>
            <a: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CREIO QUE TU ÉS </a:t>
            </a:r>
          </a:p>
          <a:p>
            <a: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 CURA</a:t>
            </a:r>
          </a:p>
          <a:p>
            <a:r>
              <a:rPr lang="pt-BR" sz="4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Gabriela Rocha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2235074"/>
            <a:ext cx="9144000" cy="2202038"/>
          </a:xfrm>
        </p:spPr>
        <p:txBody>
          <a:bodyPr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CONFIO EM TI,        CONFIO EM TI</a:t>
            </a:r>
          </a:p>
        </p:txBody>
      </p:sp>
    </p:spTree>
    <p:extLst>
      <p:ext uri="{BB962C8B-B14F-4D97-AF65-F5344CB8AC3E}">
        <p14:creationId xmlns:p14="http://schemas.microsoft.com/office/powerpoint/2010/main" xmlns="" val="97739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1052736"/>
            <a:ext cx="9144000" cy="3786214"/>
          </a:xfrm>
        </p:spPr>
        <p:txBody>
          <a:bodyPr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CREIO QUE 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TU ÉS A CURA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CREIO QUE 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ÉS TUDO  PARA MIM</a:t>
            </a:r>
          </a:p>
        </p:txBody>
      </p:sp>
    </p:spTree>
    <p:extLst>
      <p:ext uri="{BB962C8B-B14F-4D97-AF65-F5344CB8AC3E}">
        <p14:creationId xmlns:p14="http://schemas.microsoft.com/office/powerpoint/2010/main" xmlns="" val="376422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476672"/>
            <a:ext cx="9144000" cy="4896544"/>
          </a:xfrm>
        </p:spPr>
        <p:txBody>
          <a:bodyPr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CREIO QUE 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TU ÉS A VIDA 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CREIO QUE 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NÃO HÁ OUTRO IGUAL A TI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56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2454518"/>
            <a:ext cx="9144000" cy="2198618"/>
          </a:xfrm>
        </p:spPr>
        <p:txBody>
          <a:bodyPr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JESUS, EU PRECISO 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DE TI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714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764" y="2366550"/>
            <a:ext cx="8929718" cy="2214578"/>
          </a:xfrm>
        </p:spPr>
        <p:txBody>
          <a:bodyPr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NÃO HÁ OUTRO IGUAL      A TI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764" y="734306"/>
            <a:ext cx="8929718" cy="5214974"/>
          </a:xfrm>
        </p:spPr>
        <p:txBody>
          <a:bodyPr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NADA É IMPOSSÍVEL PARA TI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NADA É IMPOSSÍVEL NADA É IMPOSSÍVEL PARA TI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764" y="2143116"/>
            <a:ext cx="8929718" cy="2643206"/>
          </a:xfrm>
        </p:spPr>
        <p:txBody>
          <a:bodyPr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TENS O MEU MUNDO EM TUAS MÃOS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764" y="690006"/>
            <a:ext cx="8929718" cy="5214974"/>
          </a:xfrm>
        </p:spPr>
        <p:txBody>
          <a:bodyPr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NADA É IMPOSSÍVEL PARA TI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NADA É IMPOSSÍVEL NADA É IMPOSSÍVEL PARA TI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764" y="2143116"/>
            <a:ext cx="8929718" cy="2643206"/>
          </a:xfrm>
        </p:spPr>
        <p:txBody>
          <a:bodyPr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TENS O MEU MUNDO EM TUAS MÃOS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1052736"/>
            <a:ext cx="9144000" cy="3786214"/>
          </a:xfrm>
        </p:spPr>
        <p:txBody>
          <a:bodyPr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CREIO QUE 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TU ÉS A CURA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CREIO QUE 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ÉS TUDO  PARA MIM</a:t>
            </a:r>
          </a:p>
        </p:txBody>
      </p:sp>
    </p:spTree>
    <p:extLst>
      <p:ext uri="{BB962C8B-B14F-4D97-AF65-F5344CB8AC3E}">
        <p14:creationId xmlns:p14="http://schemas.microsoft.com/office/powerpoint/2010/main" xmlns="" val="101264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1285860"/>
            <a:ext cx="9144000" cy="3786214"/>
          </a:xfrm>
        </p:spPr>
        <p:txBody>
          <a:bodyPr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ME ESCUTAS 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QUANDO CLAMO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 ACALMA O MEU    PENSAR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476672"/>
            <a:ext cx="9144000" cy="4896544"/>
          </a:xfrm>
        </p:spPr>
        <p:txBody>
          <a:bodyPr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CREIO QUE 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TU ÉS A VIDA 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CREIO QUE 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NÃO HÁ OUTRO IGUAL A TI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784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2454518"/>
            <a:ext cx="9144000" cy="2198618"/>
          </a:xfrm>
        </p:spPr>
        <p:txBody>
          <a:bodyPr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JESUS, EU PRECISO 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DE TI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050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1230382"/>
            <a:ext cx="9144000" cy="4214842"/>
          </a:xfrm>
        </p:spPr>
        <p:txBody>
          <a:bodyPr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NÃO HÁ OUTRO IGUAL       A TI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JESUS, EU PRECISO         DE TI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  <p:cxnSp>
        <p:nvCxnSpPr>
          <p:cNvPr id="5" name="Conector reto 4"/>
          <p:cNvCxnSpPr/>
          <p:nvPr/>
        </p:nvCxnSpPr>
        <p:spPr>
          <a:xfrm>
            <a:off x="1643042" y="5357826"/>
            <a:ext cx="5786478" cy="158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pt-BR" altLang="pt-BR" sz="4400" kern="12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1928802"/>
            <a:ext cx="9144000" cy="3786214"/>
          </a:xfrm>
        </p:spPr>
        <p:txBody>
          <a:bodyPr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ME LEVAS PELO FOGO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CURANDO TODO O 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MEU 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2235074"/>
            <a:ext cx="9144000" cy="2202038"/>
          </a:xfrm>
        </p:spPr>
        <p:txBody>
          <a:bodyPr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CONFIO EM TI,        CONFIO EM TI</a:t>
            </a:r>
          </a:p>
        </p:txBody>
      </p:sp>
    </p:spTree>
    <p:extLst>
      <p:ext uri="{BB962C8B-B14F-4D97-AF65-F5344CB8AC3E}">
        <p14:creationId xmlns:p14="http://schemas.microsoft.com/office/powerpoint/2010/main" xmlns="" val="338617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1052736"/>
            <a:ext cx="9144000" cy="3786214"/>
          </a:xfrm>
        </p:spPr>
        <p:txBody>
          <a:bodyPr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CREIO QUE 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TU ÉS A CURA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CREIO QUE 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ÉS TUDO  PARA MIM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476672"/>
            <a:ext cx="9144000" cy="4896544"/>
          </a:xfrm>
        </p:spPr>
        <p:txBody>
          <a:bodyPr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CREIO QUE 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TU ÉS A VIDA 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CREIO QUE 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NÃO HÁ OUTRO IGUAL A TI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2454518"/>
            <a:ext cx="9144000" cy="2198618"/>
          </a:xfrm>
        </p:spPr>
        <p:txBody>
          <a:bodyPr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JESUS, EU PRECISO 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DE TI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205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1285860"/>
            <a:ext cx="9144000" cy="3786214"/>
          </a:xfrm>
        </p:spPr>
        <p:txBody>
          <a:bodyPr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ME ESCUTAS 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QUANDO CLAMO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 ACALMA O MEU    PENSAR</a:t>
            </a:r>
          </a:p>
        </p:txBody>
      </p:sp>
    </p:spTree>
    <p:extLst>
      <p:ext uri="{BB962C8B-B14F-4D97-AF65-F5344CB8AC3E}">
        <p14:creationId xmlns:p14="http://schemas.microsoft.com/office/powerpoint/2010/main" xmlns="" val="13242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1928802"/>
            <a:ext cx="9144000" cy="3786214"/>
          </a:xfrm>
        </p:spPr>
        <p:txBody>
          <a:bodyPr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ME LEVAS PELO FOGO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CURANDO TODO O 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MEU SER</a:t>
            </a:r>
          </a:p>
        </p:txBody>
      </p:sp>
    </p:spTree>
    <p:extLst>
      <p:ext uri="{BB962C8B-B14F-4D97-AF65-F5344CB8AC3E}">
        <p14:creationId xmlns:p14="http://schemas.microsoft.com/office/powerpoint/2010/main" xmlns="" val="374010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PM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IPM</Template>
  <TotalTime>120</TotalTime>
  <Words>212</Words>
  <Application>Microsoft Office PowerPoint</Application>
  <PresentationFormat>Apresentação na tela (4:3)</PresentationFormat>
  <Paragraphs>56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IPM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Viveiro20</dc:creator>
  <cp:lastModifiedBy>Viveiro20</cp:lastModifiedBy>
  <cp:revision>8</cp:revision>
  <dcterms:created xsi:type="dcterms:W3CDTF">2015-05-01T05:08:44Z</dcterms:created>
  <dcterms:modified xsi:type="dcterms:W3CDTF">2015-09-26T22:01:56Z</dcterms:modified>
</cp:coreProperties>
</file>