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0" r:id="rId4"/>
    <p:sldId id="259" r:id="rId5"/>
    <p:sldId id="291" r:id="rId6"/>
    <p:sldId id="261" r:id="rId7"/>
    <p:sldId id="260" r:id="rId8"/>
    <p:sldId id="283" r:id="rId9"/>
    <p:sldId id="284" r:id="rId10"/>
    <p:sldId id="264" r:id="rId11"/>
    <p:sldId id="289" r:id="rId12"/>
    <p:sldId id="285" r:id="rId13"/>
    <p:sldId id="286" r:id="rId14"/>
    <p:sldId id="287" r:id="rId15"/>
    <p:sldId id="288" r:id="rId16"/>
    <p:sldId id="268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50669-A0F3-4C80-881D-96112EAA2595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7C32D-E156-47C3-ADF1-B7CF396CE4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A028-483D-4583-9C2B-18C14D0FAAD6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D952F-BEB0-41E5-9DF1-A9D516FAEF6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66F2-533F-462F-AB6C-B96F4E390F63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0769-8BD8-41BB-A8B6-9BEA6B7BC62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E4F8-232B-44A0-9095-F2FFAA74FD66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8A442-9A8C-4130-9A83-524F91C79D4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522D-899E-4AC4-AD68-E84F812B1CED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CC6A5-1DA2-40E1-B4ED-A19DFF94207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9398D-09AD-45C7-9851-4620043BEB98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FADD9-9AEF-40C5-89FE-E061F8C88E7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4F1B-937A-468F-971A-EED348553B8F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2A12-0FDF-42C6-940A-44AB3AEE8A9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B7FDF-27B3-46C5-8359-539A10D4ED4D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69F7-772D-44A1-924D-82B4E81FD4F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6CE1B-5CAA-400C-8E43-AA8867622140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93106-6B8A-4DDF-A57E-73219A4B7B3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97BB-92F0-40A1-83BD-5B3DC34DAAC8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80B47-B00D-4B5F-B8F1-19A6B085AD1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69DDA-A6D9-43C2-9A16-5E3A4DEB322A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BBAF0-CB1B-4AA5-88B8-A8EAC5A0360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23E78B-9D4C-4B3E-ADA0-76B5CD7CC0EF}" type="datetimeFigureOut">
              <a:rPr lang="pt-BR" smtClean="0"/>
              <a:pPr>
                <a:defRPr/>
              </a:pPr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4A6B0E-FBA4-4499-9562-47CD4992B78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825641"/>
            <a:ext cx="9143999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SENHOR É BOM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402771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Ron </a:t>
            </a:r>
            <a:r>
              <a:rPr lang="pt-BR" sz="4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Kenoly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362248"/>
            <a:ext cx="9143999" cy="4154984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 O FILHO EXALTADO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TODAS AS COISAS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CRIOU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340768"/>
            <a:ext cx="9143999" cy="4154984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PERANTE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ELE PROSTRAI-VOS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ERGUEI AS MÃOS, LEVANTAI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745502"/>
            <a:ext cx="9143999" cy="2123658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SENHOR É BOM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71678"/>
            <a:ext cx="9143999" cy="3139321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AMOR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PERMANECE PRA SEMPRE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889518"/>
            <a:ext cx="9143999" cy="2123658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SENHOR É BOM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71678"/>
            <a:ext cx="9143999" cy="3139321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AMOR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PERMANECE PRA SEMPRE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332656"/>
            <a:ext cx="9143999" cy="5170646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SENHOR É BOM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AMOR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PERMANECE PRA SEMPRE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1763688" y="5517232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85823"/>
            <a:ext cx="9143999" cy="4154984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ENTRAI EM SEUS ÁTRIOS COM JÚBILO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HINOS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218232"/>
            <a:ext cx="9143999" cy="4154984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SUA PRESENÇA ALEGRAI-VOS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PODEROSO E GRANDE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434256"/>
            <a:ext cx="9143999" cy="4154984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LOUVAI AO SOM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TROMBETA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SOM DA HARPA 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ADORAI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218232"/>
            <a:ext cx="9143999" cy="4154984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CRIATURA NA TERRA E CÉUS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SEU CORAÇÃO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SENHOR CANTAI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673494"/>
            <a:ext cx="9143999" cy="2123658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SENHOR É BOM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71678"/>
            <a:ext cx="9143999" cy="3139321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AMOR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PERMANECE PRA SEMPRE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745502"/>
            <a:ext cx="9143999" cy="2123658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SENHOR É BOM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71678"/>
            <a:ext cx="9143999" cy="3139321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AMOR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PERMANECE PRA SEMPRE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azul1</Template>
  <TotalTime>56</TotalTime>
  <Words>131</Words>
  <Application>Microsoft Office PowerPoint</Application>
  <PresentationFormat>Apresentação na tela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azul1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Viveiro20</cp:lastModifiedBy>
  <cp:revision>10</cp:revision>
  <dcterms:created xsi:type="dcterms:W3CDTF">2010-07-29T14:25:21Z</dcterms:created>
  <dcterms:modified xsi:type="dcterms:W3CDTF">2016-12-02T22:28:09Z</dcterms:modified>
</cp:coreProperties>
</file>