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258" r:id="rId5"/>
    <p:sldId id="298" r:id="rId6"/>
    <p:sldId id="265" r:id="rId7"/>
    <p:sldId id="259" r:id="rId8"/>
    <p:sldId id="266" r:id="rId9"/>
    <p:sldId id="260" r:id="rId10"/>
    <p:sldId id="292" r:id="rId11"/>
    <p:sldId id="269" r:id="rId12"/>
    <p:sldId id="299" r:id="rId13"/>
    <p:sldId id="270" r:id="rId14"/>
    <p:sldId id="300" r:id="rId15"/>
    <p:sldId id="274" r:id="rId16"/>
    <p:sldId id="275" r:id="rId17"/>
    <p:sldId id="276" r:id="rId18"/>
    <p:sldId id="277" r:id="rId19"/>
    <p:sldId id="288" r:id="rId20"/>
    <p:sldId id="271" r:id="rId21"/>
    <p:sldId id="272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3" r:id="rId32"/>
    <p:sldId id="296" r:id="rId33"/>
    <p:sldId id="294" r:id="rId34"/>
    <p:sldId id="295" r:id="rId35"/>
    <p:sldId id="287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9" autoAdjust="0"/>
  </p:normalViewPr>
  <p:slideViewPr>
    <p:cSldViewPr>
      <p:cViewPr varScale="1">
        <p:scale>
          <a:sx n="76" d="100"/>
          <a:sy n="76" d="100"/>
        </p:scale>
        <p:origin x="72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70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25F59F8-29DF-41E6-BF86-F07625BC9441}" type="datetimeFigureOut">
              <a:rPr lang="pt-BR" smtClean="0"/>
              <a:pPr/>
              <a:t>06/10/2018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DBFF4A7-CA40-4B82-844E-E1367DDB26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8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5F59F8-29DF-41E6-BF86-F07625BC9441}" type="datetimeFigureOut">
              <a:rPr lang="pt-BR" smtClean="0"/>
              <a:pPr/>
              <a:t>06/10/2018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BFF4A7-CA40-4B82-844E-E1367DDB26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3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5F59F8-29DF-41E6-BF86-F07625BC9441}" type="datetimeFigureOut">
              <a:rPr lang="pt-BR" smtClean="0"/>
              <a:pPr/>
              <a:t>06/10/2018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BFF4A7-CA40-4B82-844E-E1367DDB26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7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5F59F8-29DF-41E6-BF86-F07625BC9441}" type="datetimeFigureOut">
              <a:rPr lang="pt-BR" smtClean="0"/>
              <a:pPr/>
              <a:t>06/10/2018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BFF4A7-CA40-4B82-844E-E1367DDB26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5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37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27146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8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OUSADO AMOR</a:t>
            </a:r>
          </a:p>
          <a:p>
            <a:r>
              <a:rPr lang="pt-BR" sz="4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Florianópolis </a:t>
            </a:r>
            <a:r>
              <a:rPr lang="pt-BR" sz="49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House</a:t>
            </a:r>
            <a:r>
              <a:rPr lang="pt-BR" sz="4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  <a:r>
              <a:rPr lang="pt-BR" sz="49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of</a:t>
            </a:r>
            <a:r>
              <a:rPr lang="pt-BR" sz="4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  <a:r>
              <a:rPr lang="pt-BR" sz="49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Prayer</a:t>
            </a:r>
            <a:endParaRPr lang="pt-BR" sz="49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852936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(INSTRUMENTAL)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862064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INIMIGO EU FUI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MAS TEU AMOR LUTOU POR MIM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492896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TENS SIDO TÃO, TÃO BOM PRA MIM</a:t>
            </a:r>
          </a:p>
        </p:txBody>
      </p:sp>
    </p:spTree>
    <p:extLst>
      <p:ext uri="{BB962C8B-B14F-4D97-AF65-F5344CB8AC3E}">
        <p14:creationId xmlns:p14="http://schemas.microsoft.com/office/powerpoint/2010/main" val="33048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3356992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TINHA VALOR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MAS TUDO PAGOU POR MIM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3356992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TENS SIDO TÃO, TÃO BOM PRA MIM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3286124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IMPRESSIONANTE, INFINITO, E OUSADO AMOR DE DEUS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QUE DEIXA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NOVENTA E NOVE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SÓ PRA ME ENCONTRAR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14620"/>
            <a:ext cx="8429684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POSSO COMPRÁ-LO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NEM MERECÊ-LO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ASSIM SE ENTREGOU</a:t>
            </a: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852936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IMPRESSIONANTE, INFINITO, E OUSADO AMOR DE DEUS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3286124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(INSTRUMENTAL)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780928"/>
            <a:ext cx="8229600" cy="144016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ANTES DE EU FALAR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CANTAVAS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SOBRE MIM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62064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TRAZ LUZ PARA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SOMBRAS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ESCALA MONTANHAS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ME ENCONTRAR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284984"/>
            <a:ext cx="8429684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DERRUBA MURALHAS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DESTRÓI AS MENTIRAS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ME ENCONTRAR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14620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TRAZ LUZ PARA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SOMBRAS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ESCALA MONTANHAS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ME ENCONTRAR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284984"/>
            <a:ext cx="8429684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DERRUBA MURALHAS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DESTRÓI AS MENTIRAS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ME ENCONTRAR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14620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TRAZ LUZ PARA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SOMBRAS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ESCALA MONTANHAS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ME ENCONTRAR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212976"/>
            <a:ext cx="8429684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DERRUBA MURALHAS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DESTRÓI AS MENTIRAS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ME ENCONTRAR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14620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TRAZ LUZ PARA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SOMBRAS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ESCALA MONTANHAS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ME ENCONTRAR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212976"/>
            <a:ext cx="8429684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DERRUBA MURALHAS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DESTRÓI AS MENTIRAS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ME ENCONTRAR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3140968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IMPRESSIONANTE, INFINITO, E OUSADO AMOR DE DEUS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QUE DEIXA AS NOVENTA E NOVE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SÓ PRA ME ENCONTRAR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276872"/>
            <a:ext cx="8229600" cy="144016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TENS SIDO TÃO, TÃO BOM PRA MIM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14620"/>
            <a:ext cx="8429684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POSSO COMPRÁ-LO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NEM MERECÊ-LO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ASSIM SE ENTREGOU</a:t>
            </a: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3140968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IMPRESSIONANTE, INFINITO, E OUSADO AMOR DE DEUS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3140968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IMPRESSIONANTE, INFINITO, E OUSADO AMOR DE DEUS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57496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QUE DEIXA AS NOVENTA E NOVE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SÓ PRA ME ENCONTRAR</a:t>
            </a:r>
          </a:p>
        </p:txBody>
      </p:sp>
    </p:spTree>
    <p:extLst>
      <p:ext uri="{BB962C8B-B14F-4D97-AF65-F5344CB8AC3E}">
        <p14:creationId xmlns:p14="http://schemas.microsoft.com/office/powerpoint/2010/main" val="39861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14620"/>
            <a:ext cx="8429684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POSSO COMPRÁ-LO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NEM MERECÊ-LO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ASSIM SE ENTREGOU</a:t>
            </a:r>
            <a:endParaRPr lang="pt-B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2708920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IMPRESSIONANTE, INFINITO, E OUSADO AMOR DE DEUS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971600" y="5085184"/>
            <a:ext cx="72008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ANTES DE EU RESPIRAR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SOPRASTE TUA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VIDA EM MIM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TENS SIDO TÃO,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TÃO BOM PRA MIM</a:t>
            </a:r>
          </a:p>
        </p:txBody>
      </p:sp>
    </p:spTree>
    <p:extLst>
      <p:ext uri="{BB962C8B-B14F-4D97-AF65-F5344CB8AC3E}">
        <p14:creationId xmlns:p14="http://schemas.microsoft.com/office/powerpoint/2010/main" val="20395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3286124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IMPRESSIONANTE, INFINITO, E OUSADO AMOR DE DEUS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QUE DEIXA AS NOVENTA E NOVE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SÓ PRA ME ENCONTRAR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POSSO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COMPRÁ-LO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NEM MERECÊ-LO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MESMO ASSIM SE ENTREGOU</a:t>
            </a: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852936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OH, IMPRESSIONANTE, INFINITO, E OUSADO AMOR DE DEUS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157</TotalTime>
  <Words>182</Words>
  <Application>Microsoft Office PowerPoint</Application>
  <PresentationFormat>Apresentação na tela (4:3)</PresentationFormat>
  <Paragraphs>36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Aller Display</vt:lpstr>
      <vt:lpstr>Arial</vt:lpstr>
      <vt:lpstr>Calibri</vt:lpstr>
      <vt:lpstr>Tema2</vt:lpstr>
      <vt:lpstr>OUSADO AMOR Florianópolis House of Prayer</vt:lpstr>
      <vt:lpstr>ANTES DE EU FALAR TU CANTAVAS  SOBRE MIM</vt:lpstr>
      <vt:lpstr> TU TENS SIDO TÃO, TÃO BOM PRA MIM</vt:lpstr>
      <vt:lpstr>ANTES DE EU RESPIRAR SOPRASTE TUA  VIDA EM MIM</vt:lpstr>
      <vt:lpstr> TU TENS SIDO TÃO,  TÃO BOM PRA MIM</vt:lpstr>
      <vt:lpstr>OH, IMPRESSIONANTE, INFINITO, E OUSADO AMOR DE DEUS </vt:lpstr>
      <vt:lpstr>OH, QUE DEIXA AS NOVENTA E NOVE SÓ PRA ME ENCONTRAR</vt:lpstr>
      <vt:lpstr>NÃO POSSO  COMPRÁ-LO NEM MERECÊ-LO MESMO ASSIM SE ENTREGOU</vt:lpstr>
      <vt:lpstr>OH, IMPRESSIONANTE, INFINITO, E OUSADO AMOR DE DEUS</vt:lpstr>
      <vt:lpstr>(INSTRUMENTAL)</vt:lpstr>
      <vt:lpstr>INIMIGO EU FUI MAS TEU AMOR LUTOU POR MIM</vt:lpstr>
      <vt:lpstr> TU TENS SIDO TÃO, TÃO BOM PRA MIM</vt:lpstr>
      <vt:lpstr>NÃO TINHA VALOR MAS TUDO PAGOU POR MIM </vt:lpstr>
      <vt:lpstr>TU TENS SIDO TÃO, TÃO BOM PRA MIM  </vt:lpstr>
      <vt:lpstr>OH, IMPRESSIONANTE, INFINITO, E OUSADO AMOR DE DEUS </vt:lpstr>
      <vt:lpstr>OH, QUE DEIXA  AS NOVENTA E NOVE SÓ PRA ME ENCONTRAR</vt:lpstr>
      <vt:lpstr>NÃO POSSO COMPRÁ-LO NEM MERECÊ-LO MESMO ASSIM SE ENTREGOU</vt:lpstr>
      <vt:lpstr>OH, IMPRESSIONANTE, INFINITO, E OUSADO AMOR DE DEUS</vt:lpstr>
      <vt:lpstr>(INSTRUMENTAL) </vt:lpstr>
      <vt:lpstr>TRAZ LUZ PARA  AS SOMBRAS ESCALA MONTANHAS PRA ME ENCONTRAR</vt:lpstr>
      <vt:lpstr>DERRUBA MURALHAS DESTRÓI AS MENTIRAS PRA ME ENCONTRAR </vt:lpstr>
      <vt:lpstr>TRAZ LUZ PARA  AS SOMBRAS ESCALA MONTANHAS PRA ME ENCONTRAR</vt:lpstr>
      <vt:lpstr>DERRUBA MURALHAS DESTRÓI AS MENTIRAS PRA ME ENCONTRAR </vt:lpstr>
      <vt:lpstr>TRAZ LUZ PARA  AS SOMBRAS ESCALA MONTANHAS PRA ME ENCONTRAR</vt:lpstr>
      <vt:lpstr>DERRUBA MURALHAS DESTRÓI AS MENTIRAS PRA ME ENCONTRAR </vt:lpstr>
      <vt:lpstr>TRAZ LUZ PARA  AS SOMBRAS ESCALA MONTANHAS PRA ME ENCONTRAR</vt:lpstr>
      <vt:lpstr>DERRUBA MURALHAS DESTRÓI AS MENTIRAS PRA ME ENCONTRAR </vt:lpstr>
      <vt:lpstr>OH, IMPRESSIONANTE, INFINITO, E OUSADO AMOR DE DEUS </vt:lpstr>
      <vt:lpstr>OH, QUE DEIXA AS NOVENTA E NOVE SÓ PRA ME ENCONTRAR</vt:lpstr>
      <vt:lpstr>NÃO POSSO COMPRÁ-LO NEM MERECÊ-LO MESMO ASSIM SE ENTREGOU</vt:lpstr>
      <vt:lpstr>OH, IMPRESSIONANTE, INFINITO, E OUSADO AMOR DE DEUS </vt:lpstr>
      <vt:lpstr>OH, IMPRESSIONANTE, INFINITO, E OUSADO AMOR DE DEUS </vt:lpstr>
      <vt:lpstr>OH, QUE DEIXA AS NOVENTA E NOVE SÓ PRA ME ENCONTRAR</vt:lpstr>
      <vt:lpstr>NÃO POSSO COMPRÁ-LO NEM MERECÊ-LO MESMO ASSIM SE ENTREGOU</vt:lpstr>
      <vt:lpstr>OH, IMPRESSIONANTE, INFINITO, E OUSADO AMOR DE DEUS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 SANGUE Fernandinho</dc:title>
  <dc:creator>User</dc:creator>
  <cp:lastModifiedBy>Narrubia</cp:lastModifiedBy>
  <cp:revision>18</cp:revision>
  <dcterms:created xsi:type="dcterms:W3CDTF">2018-04-26T17:18:09Z</dcterms:created>
  <dcterms:modified xsi:type="dcterms:W3CDTF">2018-10-06T23:32:47Z</dcterms:modified>
</cp:coreProperties>
</file>