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7" r:id="rId9"/>
    <p:sldId id="260" r:id="rId10"/>
    <p:sldId id="268" r:id="rId11"/>
    <p:sldId id="261" r:id="rId12"/>
    <p:sldId id="269" r:id="rId13"/>
    <p:sldId id="270" r:id="rId14"/>
    <p:sldId id="262" r:id="rId15"/>
    <p:sldId id="271" r:id="rId16"/>
    <p:sldId id="263" r:id="rId17"/>
    <p:sldId id="272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0" autoAdjust="0"/>
    <p:restoredTop sz="94556" autoAdjust="0"/>
  </p:normalViewPr>
  <p:slideViewPr>
    <p:cSldViewPr>
      <p:cViewPr varScale="1">
        <p:scale>
          <a:sx n="65" d="100"/>
          <a:sy n="65" d="100"/>
        </p:scale>
        <p:origin x="-17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F0C43-40C5-406B-A0D5-8853976F920B}" type="datetimeFigureOut">
              <a:rPr lang="pt-BR" smtClean="0"/>
              <a:pPr>
                <a:defRPr/>
              </a:pPr>
              <a:t>01/01/2016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8F0DB-FAD9-4681-AEBE-F52248C91A6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C03AB-EAE4-4855-8B04-A9C0B6063FFE}" type="datetimeFigureOut">
              <a:rPr lang="pt-BR"/>
              <a:pPr>
                <a:defRPr/>
              </a:pPr>
              <a:t>01/01/2016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AB756-B2FC-4E6D-A5AD-E4E6755EEB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0976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5C7B1-B0FD-45DC-8AB5-5C9684794641}" type="datetimeFigureOut">
              <a:rPr lang="pt-BR"/>
              <a:pPr>
                <a:defRPr/>
              </a:pPr>
              <a:t>01/01/2016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5AA2A-C2EA-4BAC-97D1-2AD53B3421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0402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REINA EM MIM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29000"/>
            <a:ext cx="9144000" cy="2492375"/>
          </a:xfrm>
        </p:spPr>
        <p:txBody>
          <a:bodyPr/>
          <a:lstStyle/>
          <a:p>
            <a:pPr>
              <a:defRPr/>
            </a:pPr>
            <a:r>
              <a:rPr lang="pt-B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Brenton Brown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3420"/>
            <a:ext cx="9144000" cy="4033812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O SENHOR DE TUDO O QUE SOU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REINAR EM MIM, SENHOR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2564904"/>
            <a:ext cx="9144000" cy="2304256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SOBRE O MEU PENSAR,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QUE EU FALAR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1089"/>
            <a:ext cx="9144000" cy="4106143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FAZ-ME REFLETIR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BELEZA QUE HÁ EM TI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PARA MIM MAIS QUE TUDO AQUI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2564905"/>
            <a:ext cx="9144000" cy="2232248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REINAR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NOVO EM MIM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475456"/>
            <a:ext cx="9144000" cy="5257800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REINA EM MIM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TEU PODER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SOBRE A ESCURIDÃO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SOBRE OS SONHOS MEUS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pt-PT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1982"/>
            <a:ext cx="9144000" cy="4105250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O SENHOR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TUDO O QUE SOU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REINAR EM MIM, SENHOR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pt-PT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196330"/>
            <a:ext cx="9144000" cy="4104878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pt-PT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REINAR EM MIM, SENHOR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(1/2)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196330"/>
            <a:ext cx="9144000" cy="4104878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pt-PT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REINAR EM MIM, SENHOR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(2/2)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1692275" y="5301208"/>
            <a:ext cx="575945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0" y="1196529"/>
            <a:ext cx="9144000" cy="4176687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PT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SOBRE TODA A TERRA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PT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TU ÉS O REI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PT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SOBRE AS MONTANHAS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PT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E O PÔR-DO-SOL</a:t>
            </a:r>
            <a:endParaRPr lang="pt-BR" altLang="pt-BR" sz="6600" b="1" dirty="0" smtClean="0">
              <a:solidFill>
                <a:schemeClr val="bg1"/>
              </a:solidFill>
              <a:latin typeface="Aller Display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3570"/>
            <a:ext cx="9144000" cy="4247678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UMA COISA SÓ MEU DESEJO É: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REINAR DE NOVO EM MIM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547464"/>
            <a:ext cx="9144000" cy="5257800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REINA EM MIM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TEU PODER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SOBRE A ESCURIDÃO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SOBRE OS SONHOS MEUS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339404"/>
            <a:ext cx="9144000" cy="4105820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O SENHOR DE TUDO O QUE SOU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REINAR EM MIM, SENHOR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2420888"/>
            <a:ext cx="9144000" cy="24482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SOBRE O MEU PENSAR,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QUE EU FALAR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2420888"/>
            <a:ext cx="9144000" cy="2376264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FAZ-ME REFLETIR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BELEZA QUE HÁ EM TI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1412"/>
            <a:ext cx="9144000" cy="3961804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PARA MIM MAIS QUE TUDO AQUI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REINAR DE NOVO EM MIM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475456"/>
            <a:ext cx="9144000" cy="5257800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REINA EM MIM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TEU PODER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SOBRE A ESCURIDÃO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PT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SOBRE OS SONHOS MEUS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70</TotalTime>
  <Words>196</Words>
  <Application>Microsoft Office PowerPoint</Application>
  <PresentationFormat>Apresentação na tela (4:3)</PresentationFormat>
  <Paragraphs>46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azul</vt:lpstr>
      <vt:lpstr>REINA EM MIM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REINA EM MIM</dc:title>
  <dc:creator>LOPES</dc:creator>
  <cp:lastModifiedBy>Viveiro20</cp:lastModifiedBy>
  <cp:revision>17</cp:revision>
  <dcterms:created xsi:type="dcterms:W3CDTF">2006-04-23T20:28:51Z</dcterms:created>
  <dcterms:modified xsi:type="dcterms:W3CDTF">2016-01-01T21:32:19Z</dcterms:modified>
</cp:coreProperties>
</file>