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88" r:id="rId4"/>
    <p:sldId id="259" r:id="rId5"/>
    <p:sldId id="289" r:id="rId6"/>
    <p:sldId id="270" r:id="rId7"/>
    <p:sldId id="272" r:id="rId8"/>
    <p:sldId id="261" r:id="rId9"/>
    <p:sldId id="290" r:id="rId10"/>
    <p:sldId id="291" r:id="rId11"/>
    <p:sldId id="292" r:id="rId12"/>
    <p:sldId id="293" r:id="rId13"/>
    <p:sldId id="294" r:id="rId14"/>
    <p:sldId id="295" r:id="rId15"/>
    <p:sldId id="285" r:id="rId16"/>
    <p:sldId id="296" r:id="rId17"/>
    <p:sldId id="297" r:id="rId18"/>
    <p:sldId id="267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60" d="100"/>
          <a:sy n="60" d="100"/>
        </p:scale>
        <p:origin x="-456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45B9-5BA5-46E5-A560-52C8050342AC}" type="datetimeFigureOut">
              <a:rPr lang="pt-BR" smtClean="0"/>
              <a:pPr>
                <a:defRPr/>
              </a:pPr>
              <a:t>04/11/2016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2591C-DC96-491C-83F5-E477B203DB6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9880-1044-4FD0-8A73-20C14A8327EB}" type="datetimeFigureOut">
              <a:rPr lang="pt-BR" smtClean="0"/>
              <a:pPr>
                <a:defRPr/>
              </a:pPr>
              <a:t>04/11/2016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1AE4-D28F-4C46-B086-10C36F15D748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3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2681625"/>
            <a:ext cx="9144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SANTO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149080"/>
            <a:ext cx="9143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Michael W. Smith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218232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 smtClean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</a:t>
            </a: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ÉS DIGNO... 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DIGNO...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DE TODO O LOUVOR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DE TODO O LOUVOR</a:t>
            </a:r>
          </a:p>
        </p:txBody>
      </p:sp>
    </p:spTree>
    <p:extLst>
      <p:ext uri="{BB962C8B-B14F-4D97-AF65-F5344CB8AC3E}">
        <p14:creationId xmlns:p14="http://schemas.microsoft.com/office/powerpoint/2010/main" val="29602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290240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SEGUIREI...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SEGUIREI...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OUVIREI...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OUVIREI</a:t>
            </a:r>
            <a:r>
              <a:rPr lang="pt-BR" sz="6600" b="1" dirty="0" smtClean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...</a:t>
            </a:r>
            <a:endParaRPr lang="pt-BR" sz="66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858192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</a:t>
            </a: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AMAREI...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AMAREI...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PRA SEMPRE OH  DEUS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PRA SEMPRE OH  DEUS</a:t>
            </a:r>
          </a:p>
        </p:txBody>
      </p:sp>
    </p:spTree>
    <p:extLst>
      <p:ext uri="{BB962C8B-B14F-4D97-AF65-F5344CB8AC3E}">
        <p14:creationId xmlns:p14="http://schemas.microsoft.com/office/powerpoint/2010/main" val="7178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92696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O SENHOR, TU ÉS REI DOS REIS,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CRIADOR, TU TENS TODO O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ÉS EMANUEL,  TU ÉS GRANDE EU SOU,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PRINCÍPE DA PAZ, O CORDEIRO DE DEUS,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PROSTRAR-ME, DIANTE DE TI.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64704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DEUS SALVADOR, DEUS DE GRAÇA E AMOR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REINARÁ PRA SEMPRE, TU ÉS ETERNO DEUS,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COMEÇO E O FIM, ALFA E ÔMEGA,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SALVADOR, O MESSIAS,  TU ÉS LIBERTADOR.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PROSTRAR-ME, DIANTE DE TI. </a:t>
            </a:r>
            <a:endParaRPr lang="pt-BR" sz="3200" b="1" dirty="0">
              <a:ln w="19050" cmpd="sng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945863"/>
            <a:ext cx="9144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PRÍNCIPE DA PAZ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EU VOU VIVER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92696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O SENHOR, TU ÉS REI DOS REIS,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CRIADOR, TU TENS TODO O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ÉS EMANUEL,  TU ÉS GRANDE EU SOU,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PRINCÍPE DA PAZ, O CORDEIRO DE DEUS,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PROSTRAR-ME, DIANTE DE TI.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64704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DEUS SALVADOR, DEUS DE GRAÇA E AMOR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REINARÁ PRA SEMPRE, TU ÉS ETERNO DEUS,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COMEÇO E O FIM, ALFA E ÔMEGA,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SALVADOR, O MESSIAS,  TU ÉS LIBERTADOR.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PROSTRAR-ME, DIANTE DE TI. </a:t>
            </a:r>
            <a:endParaRPr lang="pt-BR" sz="3200" b="1" dirty="0">
              <a:ln w="19050" cmpd="sng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98072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PRÍNCIPE DA PAZ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EU VOU VIVER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971600" y="5157192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36224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SANTO...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SANTO…</a:t>
            </a:r>
            <a:endParaRPr lang="pt-BR" sz="66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PODEROSO... 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PODEROSO...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218232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 smtClean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</a:t>
            </a: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ÉS DIGNO... 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DIGNO...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DE TODO O LOUVOR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DE TODO O LOUVOR</a:t>
            </a:r>
          </a:p>
        </p:txBody>
      </p:sp>
    </p:spTree>
    <p:extLst>
      <p:ext uri="{BB962C8B-B14F-4D97-AF65-F5344CB8AC3E}">
        <p14:creationId xmlns:p14="http://schemas.microsoft.com/office/powerpoint/2010/main" val="3198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290240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SEGUIREI...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SEGUIREI...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OUVIREI...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OUVIREI</a:t>
            </a:r>
            <a:r>
              <a:rPr lang="pt-BR" sz="6600" b="1" dirty="0" smtClean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...</a:t>
            </a:r>
            <a:endParaRPr lang="pt-BR" sz="66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858192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</a:t>
            </a: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AMAREI...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TE AMAREI...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PRA SEMPRE OH  DEUS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PRA SEMPRE OH  DEUS</a:t>
            </a:r>
          </a:p>
        </p:txBody>
      </p:sp>
    </p:spTree>
    <p:extLst>
      <p:ext uri="{BB962C8B-B14F-4D97-AF65-F5344CB8AC3E}">
        <p14:creationId xmlns:p14="http://schemas.microsoft.com/office/powerpoint/2010/main" val="28907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92696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O SENHOR, TU ÉS REI DOS REIS,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CRIADOR, TU TENS TODO O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ÉS EMANUEL,  TU ÉS GRANDE EU SOU,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PRINCÍPE DA PAZ, O CORDEIRO DE DEUS,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VOU PROSTRAR-ME, DIANTE DE TI.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64704"/>
            <a:ext cx="9144000" cy="2339102"/>
          </a:xfrm>
          <a:prstGeom prst="rect">
            <a:avLst/>
          </a:prstGeom>
          <a:noFill/>
          <a:ln w="0" cap="rnd">
            <a:noFill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DEUS SALVADOR, DEUS DE GRAÇA E AMOR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REINARÁ PRA SEMPRE, TU ÉS ETERNO DEUS,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O COMEÇO E O FIM, ALFA E ÔMEGA,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SALVADOR, O MESSIAS,  TU ÉS LIBERTADOR.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663602"/>
            <a:ext cx="9144000" cy="233910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CANTAR E ADORAR AO SENHOR,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QUE É SANTO.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AMAR-TE, ADORAR-TE,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36000" algn="l"/>
              </a:tabLst>
              <a:defRPr/>
            </a:pPr>
            <a:r>
              <a:rPr lang="pt-BR" sz="3800" b="1" dirty="0">
                <a:ln w="19050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VOU PROSTRAR-ME, DIANTE DE TI. </a:t>
            </a:r>
            <a:endParaRPr lang="pt-BR" sz="3200" b="1" dirty="0">
              <a:ln w="19050" cmpd="sng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-27384"/>
            <a:ext cx="4824536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MULHERES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2996952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512" y="6069099"/>
            <a:ext cx="914400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0541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5400" b="1" dirty="0">
              <a:ln w="10541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2089879"/>
            <a:ext cx="9144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PRÍNCIPE DA PAZ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EU VOU VIVER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36224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SANTO...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TU ÉS SANTO…</a:t>
            </a:r>
            <a:endParaRPr lang="pt-BR" sz="66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2857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PODEROSO... </a:t>
            </a:r>
          </a:p>
          <a:p>
            <a:pPr algn="ctr" defTabSz="720000" fontAlgn="auto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pt-BR" sz="66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ler Display" panose="02000503000000020003" pitchFamily="2" charset="0"/>
              </a:rPr>
              <a:t>PODEROSO... </a:t>
            </a:r>
          </a:p>
        </p:txBody>
      </p:sp>
    </p:spTree>
    <p:extLst>
      <p:ext uri="{BB962C8B-B14F-4D97-AF65-F5344CB8AC3E}">
        <p14:creationId xmlns:p14="http://schemas.microsoft.com/office/powerpoint/2010/main" val="19181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80</TotalTime>
  <Words>544</Words>
  <Application>Microsoft Office PowerPoint</Application>
  <PresentationFormat>Apresentação na tela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azul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Narrubia</cp:lastModifiedBy>
  <cp:revision>10</cp:revision>
  <dcterms:created xsi:type="dcterms:W3CDTF">2010-07-26T17:16:18Z</dcterms:created>
  <dcterms:modified xsi:type="dcterms:W3CDTF">2016-11-04T15:13:38Z</dcterms:modified>
</cp:coreProperties>
</file>