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78" r:id="rId4"/>
    <p:sldId id="279" r:id="rId5"/>
    <p:sldId id="280" r:id="rId6"/>
    <p:sldId id="261" r:id="rId7"/>
    <p:sldId id="281" r:id="rId8"/>
    <p:sldId id="282" r:id="rId9"/>
    <p:sldId id="272" r:id="rId10"/>
    <p:sldId id="273" r:id="rId11"/>
    <p:sldId id="274" r:id="rId12"/>
    <p:sldId id="275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7" d="100"/>
          <a:sy n="77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B5D32-89B6-4FA5-85B9-F92182DF3010}" type="datetimeFigureOut">
              <a:rPr lang="pt-BR" smtClean="0"/>
              <a:pPr>
                <a:defRPr/>
              </a:pPr>
              <a:t>01/05/2016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A314-26AD-4D97-9C4C-27B200FFA99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9539-084C-49F8-93E4-77B1710DE8D6}" type="datetimeFigureOut">
              <a:rPr lang="pt-BR" smtClean="0"/>
              <a:pPr>
                <a:defRPr/>
              </a:pPr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D6828-ECEE-46DC-BC75-F2755B157AE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7198C-2520-488B-A88E-647BBE51F2F3}" type="datetimeFigureOut">
              <a:rPr lang="pt-BR"/>
              <a:pPr>
                <a:defRPr/>
              </a:pPr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5BD0-BBA1-4F1D-BF1E-7AB9B86551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727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1125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0241-5ECF-48D9-B247-022978D1B33E}" type="datetimeFigureOut">
              <a:rPr lang="pt-BR"/>
              <a:pPr>
                <a:defRPr/>
              </a:pPr>
              <a:t>01/05/2016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3632A-9C55-408E-BB34-D3651ECD1E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27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1" y="2752775"/>
            <a:ext cx="9144000" cy="1684337"/>
          </a:xfrm>
        </p:spPr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</a:t>
            </a: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A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GLÓRIA</a:t>
            </a: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Diante do Trono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989510"/>
            <a:ext cx="8229600" cy="2951658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QUÃO INSONDÁVEIS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SEUS JUÍZOS E SEUS CAMINHOS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103687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QUÃO PROFUNDAS RIQUEZAS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SABER E O CONHECER DE DEUS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2061518"/>
            <a:ext cx="8229600" cy="3023666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QUÃO INSONDÁVEIS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SEUS JUÍZOS E SEUS CAMINHOS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693464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xmlns="" val="1285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xmlns="" val="27237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404664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3/3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475656" y="5445224"/>
            <a:ext cx="619268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78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D’ELE 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ELE, PARA ELE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SÃO TODAS AS COISAS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1/4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D’ELE 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ELE, PARA ELE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SÃO TODAS AS COISAS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2/4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0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D’ELE 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ELE, PARA ELE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SÃO TODAS AS COISAS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3/4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39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Conteúdo 1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3959225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PORQUE D’ELE 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POR ELE, PARA ELE</a:t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SÃO TODAS AS COISAS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4/4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20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1/3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xmlns="" val="32140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692696"/>
            <a:ext cx="8229600" cy="4103688"/>
          </a:xfrm>
        </p:spPr>
        <p:txBody>
          <a:bodyPr/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ELE A GLÓRIA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PRA SEMPRE,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AMÉM</a:t>
            </a:r>
          </a:p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xmlns="" val="42286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4103687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QUÃO PROFUNDAS RIQUEZAS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SABER E O CONHECER DE DEUS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56</TotalTime>
  <Words>66</Words>
  <Application>Microsoft Office PowerPoint</Application>
  <PresentationFormat>Apresentação na tela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IPM agua</vt:lpstr>
      <vt:lpstr>A ELE A GLÓRIA Diante do Trono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Venha o Teu Reino</dc:title>
  <dc:creator>Lucília</dc:creator>
  <cp:lastModifiedBy>Viveiro20</cp:lastModifiedBy>
  <cp:revision>13</cp:revision>
  <dcterms:created xsi:type="dcterms:W3CDTF">2014-11-06T20:45:18Z</dcterms:created>
  <dcterms:modified xsi:type="dcterms:W3CDTF">2016-05-02T02:55:20Z</dcterms:modified>
</cp:coreProperties>
</file>