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7" r:id="rId4"/>
    <p:sldId id="278" r:id="rId5"/>
    <p:sldId id="279" r:id="rId6"/>
    <p:sldId id="259" r:id="rId7"/>
    <p:sldId id="268" r:id="rId8"/>
    <p:sldId id="269" r:id="rId9"/>
    <p:sldId id="273" r:id="rId10"/>
    <p:sldId id="274" r:id="rId11"/>
    <p:sldId id="275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63" r:id="rId21"/>
    <p:sldId id="276" r:id="rId22"/>
    <p:sldId id="277" r:id="rId23"/>
    <p:sldId id="270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31" autoAdjust="0"/>
  </p:normalViewPr>
  <p:slideViewPr>
    <p:cSldViewPr>
      <p:cViewPr>
        <p:scale>
          <a:sx n="60" d="100"/>
          <a:sy n="60" d="100"/>
        </p:scale>
        <p:origin x="-157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7C22B9-7E62-43AA-A012-9FCF57026AB2}" type="datetimeFigureOut">
              <a:rPr lang="pt-BR" smtClean="0"/>
              <a:pPr/>
              <a:t>08/10/2016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25C86B-2766-4F2C-866F-6229316B52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7C22B9-7E62-43AA-A012-9FCF57026AB2}" type="datetimeFigureOut">
              <a:rPr lang="pt-BR" smtClean="0"/>
              <a:pPr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25C86B-2766-4F2C-866F-6229316B52B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pPr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61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pPr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617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pPr/>
              <a:t>08/10/2016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617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758057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534123"/>
            <a:ext cx="9143999" cy="1127125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Fernandinho</a:t>
            </a:r>
            <a:endParaRPr lang="pt-BR" sz="4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TUAS ÁGUAS NÃO PODEM ME AFORGAR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EM SUAS MÃOS VOU SEGURAR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6449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NÃO ME GUIO PELO QUE VEJO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SIGO PELO QUE CREIO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37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NÃO OLHO AS CIRCUNSTÂNCIAS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VEJO O TEU AMOR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TUAS ÁGUAS NÃO PODEM ME AFORGAR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DENTRO DO MEU CORAÇÃO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703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EM SUAS MÃOS VOU SEGURAR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16835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ESSA ALEGRIA NÃO VAI MAIS SAIR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(3/3)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DENTRO DO MEU CORAÇÃO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703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(4/4)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ln w="0"/>
        </p:spPr>
        <p:txBody>
          <a:bodyPr/>
          <a:lstStyle/>
          <a:p>
            <a:pPr>
              <a:lnSpc>
                <a:spcPts val="7000"/>
              </a:lnSpc>
            </a:pPr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619672" y="5301208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TUAS ÁGUAS NÃO PODEM ME AFORGAR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VENTO SOPRA FORTE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EM SUAS MÃOS VOU SEGURAR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6449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NÃO ME GUIO PELO QUE VEJO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EU SIGO PELO QUE CREIO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837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NÃO OLHO AS CIRCUNSTÂNCIAS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VEJO O TEU AMOR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(1/4)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É A NOSSA FORÇA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(2/4)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77</TotalTime>
  <Words>345</Words>
  <Application>Microsoft Office PowerPoint</Application>
  <PresentationFormat>Apresentação na tela (4:3)</PresentationFormat>
  <Paragraphs>94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IPM agua</vt:lpstr>
      <vt:lpstr>A ALEGRIA DO SENHOR</vt:lpstr>
      <vt:lpstr>Slide 2</vt:lpstr>
      <vt:lpstr>Slide 3</vt:lpstr>
      <vt:lpstr>Slide 4</vt:lpstr>
      <vt:lpstr>Slide 5</vt:lpstr>
      <vt:lpstr> </vt:lpstr>
      <vt:lpstr>Slide 7</vt:lpstr>
      <vt:lpstr> </vt:lpstr>
      <vt:lpstr> </vt:lpstr>
      <vt:lpstr> </vt:lpstr>
      <vt:lpstr> </vt:lpstr>
      <vt:lpstr>Slide 12</vt:lpstr>
      <vt:lpstr>Slide 13</vt:lpstr>
      <vt:lpstr> </vt:lpstr>
      <vt:lpstr>Slide 15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02</dc:creator>
  <cp:lastModifiedBy>Viveiro20</cp:lastModifiedBy>
  <cp:revision>17</cp:revision>
  <dcterms:created xsi:type="dcterms:W3CDTF">2014-11-04T18:50:56Z</dcterms:created>
  <dcterms:modified xsi:type="dcterms:W3CDTF">2016-10-09T04:05:56Z</dcterms:modified>
</cp:coreProperties>
</file>