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68" r:id="rId6"/>
    <p:sldId id="262" r:id="rId7"/>
    <p:sldId id="269" r:id="rId8"/>
    <p:sldId id="263" r:id="rId9"/>
    <p:sldId id="270" r:id="rId10"/>
    <p:sldId id="259" r:id="rId11"/>
    <p:sldId id="265" r:id="rId12"/>
    <p:sldId id="271" r:id="rId13"/>
    <p:sldId id="260" r:id="rId14"/>
    <p:sldId id="261" r:id="rId15"/>
    <p:sldId id="272" r:id="rId16"/>
    <p:sldId id="264" r:id="rId1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2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5D73-603E-4DB6-AA1E-2BBB25B1372F}" type="datetimeFigureOut">
              <a:rPr lang="en-US" smtClean="0"/>
              <a:pPr>
                <a:defRPr/>
              </a:pPr>
              <a:t>9/3/2018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145B-9B59-4254-8E4D-16A86C7AB55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27DDC-DD42-4A26-AF65-EAB5835C241D}" type="datetimeFigureOut">
              <a:rPr lang="en-US" smtClean="0"/>
              <a:pPr>
                <a:defRPr/>
              </a:pPr>
              <a:t>9/3/2018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E2DD-E3E0-489A-B810-A78472E5771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BB91A-EAC0-4601-B463-19D3FF57579F}" type="datetimeFigureOut">
              <a:rPr lang="en-US"/>
              <a:pPr>
                <a:defRPr/>
              </a:pPr>
              <a:t>9/3/2018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05F89-223E-471B-B5B6-ADFFA85A296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D3C6-08A1-4AAA-9910-FB10EDDC8C4B}" type="datetimeFigureOut">
              <a:rPr lang="en-US"/>
              <a:pPr>
                <a:defRPr/>
              </a:pPr>
              <a:t>9/3/2018</a:t>
            </a:fld>
            <a:endParaRPr lang="en-US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DBE1F-6E26-4576-9556-A9A54D66CA1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60575"/>
            <a:ext cx="9144000" cy="2232025"/>
          </a:xfrm>
        </p:spPr>
        <p:txBody>
          <a:bodyPr rtlCol="0" anchor="ctr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alt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</a:t>
            </a:r>
            <a:r>
              <a:rPr lang="pt-BR" altLang="pt-BR" sz="8000" dirty="0"/>
              <a:t>ALEGRIA</a:t>
            </a:r>
            <a:endParaRPr lang="pt-BR" alt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71550" y="4149725"/>
            <a:ext cx="72009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Valdiney</a:t>
            </a:r>
            <a:r>
              <a:rPr lang="pt-BR" alt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Rodrigues, Harrison Guanaes Lima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548680"/>
            <a:ext cx="9144000" cy="6309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POSSO PISAR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UMA TROPA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SALTAR AS MURALHAS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ALELUIA, ALELUIA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alt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35496" y="1340768"/>
            <a:ext cx="9108504" cy="532832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CRISTO É A ROCHA DA MINHA SALVAÇÃO</a:t>
            </a:r>
            <a:b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ELE NÃO HÁ MAIS CONDENAÇÃO</a:t>
            </a:r>
            <a:b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548680"/>
            <a:ext cx="9144000" cy="6309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POSSO PISAR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UMA TROPA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SALTAR AS MURALHAS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ALELUIA, ALELUIA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alt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425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(HOMENS)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sym typeface="Wingdings" panose="05000000000000000000" pitchFamily="2" charset="2"/>
              </a:rPr>
              <a:t>ALELUIA, ALELUIA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sym typeface="Wingdings" panose="05000000000000000000" pitchFamily="2" charset="2"/>
              </a:rPr>
              <a:t> ALELUIA, ALELUIA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BR" alt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sym typeface="Wingdings" panose="05000000000000000000" pitchFamily="2" charset="2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sym typeface="Wingdings" panose="05000000000000000000" pitchFamily="2" charset="2"/>
              </a:rPr>
              <a:t>(MULHERES)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sym typeface="Wingdings" panose="05000000000000000000" pitchFamily="2" charset="2"/>
              </a:rPr>
              <a:t>A ALEGRIA ESTÁ NO CORAÇÃO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QUEM JÁ CONHECE  A JESUS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VERDADEIRA PAZ SÓ TEM AQUELE, QUE JÁ CONHECE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JESUS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196752"/>
            <a:ext cx="9144000" cy="56612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SENTIMENTO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MAIS PRECIOSO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VEM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NOSSO SENHOR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556792"/>
            <a:ext cx="9144000" cy="53012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AMOR QUE SÓ TEM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QUEM JÁ CONHECE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ALELUIA, AMÉM</a:t>
            </a:r>
          </a:p>
        </p:txBody>
      </p:sp>
    </p:spTree>
    <p:extLst>
      <p:ext uri="{BB962C8B-B14F-4D97-AF65-F5344CB8AC3E}">
        <p14:creationId xmlns:p14="http://schemas.microsoft.com/office/powerpoint/2010/main" val="247597457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2276872"/>
            <a:ext cx="9144000" cy="458112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“LOUVAI AO SENHOR”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971600" y="4365104"/>
            <a:ext cx="7200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12888"/>
            <a:ext cx="9144000" cy="4148137"/>
          </a:xfrm>
        </p:spPr>
        <p:txBody>
          <a:bodyPr>
            <a:noAutofit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ESTÁ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CORAÇÃO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QUEM JÁ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CONHECE A JESUS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12168"/>
            <a:ext cx="9144000" cy="4005064"/>
          </a:xfrm>
        </p:spPr>
        <p:txBody>
          <a:bodyPr>
            <a:no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VERDADEIRA PAZ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TEM AQUELE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JÁ CONHECE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JESUS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-34506" y="1268760"/>
            <a:ext cx="9178506" cy="5589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SENTIMENTO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MAIS PRECIOSO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VEM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NOSSO SENHOR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-34506" y="2060848"/>
            <a:ext cx="9178506" cy="4797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AMOR QUE SÓ TEM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QUEM JÁ CONHECE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208316998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412776"/>
            <a:ext cx="9144000" cy="54452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ESTÁ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CORAÇÃO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QUEM JÁ CONHECE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JESUS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628800"/>
            <a:ext cx="9144000" cy="52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VERDADEIRA PAZ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TEM AQUELE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JÁ CONHECE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JESUS</a:t>
            </a:r>
          </a:p>
        </p:txBody>
      </p:sp>
    </p:spTree>
    <p:extLst>
      <p:ext uri="{BB962C8B-B14F-4D97-AF65-F5344CB8AC3E}">
        <p14:creationId xmlns:p14="http://schemas.microsoft.com/office/powerpoint/2010/main" val="126140821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340768"/>
            <a:ext cx="9144000" cy="55172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SENTIMENTO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MAIS PRECIOSO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VEM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NOSSO SENHOR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2204864"/>
            <a:ext cx="9144000" cy="46531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O AMOR QUE SÓ TEM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QUEM JÁ CONHECE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367551353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72</TotalTime>
  <Words>186</Words>
  <Application>Microsoft Office PowerPoint</Application>
  <PresentationFormat>Apresentação na tela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Aller Display</vt:lpstr>
      <vt:lpstr>Arial</vt:lpstr>
      <vt:lpstr>Calibri</vt:lpstr>
      <vt:lpstr>Wingdings</vt:lpstr>
      <vt:lpstr>IPM agua</vt:lpstr>
      <vt:lpstr>A ALEGRIA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CRISTO É A ROCHA DA MINHA SALVAÇÃO COM ELE NÃO HÁ MAIS CONDENAÇÃO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</dc:title>
  <dc:creator>LOPES</dc:creator>
  <cp:lastModifiedBy>Matheus Lira de S.</cp:lastModifiedBy>
  <cp:revision>20</cp:revision>
  <dcterms:created xsi:type="dcterms:W3CDTF">2006-04-09T20:20:26Z</dcterms:created>
  <dcterms:modified xsi:type="dcterms:W3CDTF">2018-09-03T12:44:54Z</dcterms:modified>
</cp:coreProperties>
</file>