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7" r:id="rId4"/>
    <p:sldId id="258" r:id="rId5"/>
    <p:sldId id="278" r:id="rId6"/>
    <p:sldId id="268" r:id="rId7"/>
    <p:sldId id="259" r:id="rId8"/>
    <p:sldId id="260" r:id="rId9"/>
    <p:sldId id="269" r:id="rId10"/>
    <p:sldId id="283" r:id="rId11"/>
    <p:sldId id="280" r:id="rId12"/>
    <p:sldId id="281" r:id="rId13"/>
    <p:sldId id="282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74" autoAdjust="0"/>
    <p:restoredTop sz="90637" autoAdjust="0"/>
  </p:normalViewPr>
  <p:slideViewPr>
    <p:cSldViewPr>
      <p:cViewPr varScale="1">
        <p:scale>
          <a:sx n="62" d="100"/>
          <a:sy n="62" d="100"/>
        </p:scale>
        <p:origin x="-127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CD359-8701-424A-AFF9-D06F9E439373}" type="datetimeFigureOut">
              <a:rPr lang="pt-BR" smtClean="0"/>
              <a:pPr>
                <a:defRPr/>
              </a:pPr>
              <a:t>25/12/2016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65DD2-C507-4BD8-BB6D-1AAE4554314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4DE1A-3DEA-4FFB-B48A-7E4EB29257B7}" type="datetimeFigureOut">
              <a:rPr lang="pt-BR" smtClean="0"/>
              <a:pPr>
                <a:defRPr/>
              </a:pPr>
              <a:t>25/12/2016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624DA-7052-4C42-A4F2-7BE94C51804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4293096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FÉ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Beto Tavares</a:t>
            </a:r>
            <a:endParaRPr lang="pt-BR" sz="6600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46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620688"/>
            <a:ext cx="9108504" cy="5777879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FÉ, GUARDADA EM MIM, FORTALECEREI</a:t>
            </a: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1251521"/>
            <a:ext cx="9108504" cy="4481735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ATÉ QUE VENHA O FIM DE PÉ ESTAREI</a:t>
            </a: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1628800"/>
            <a:ext cx="9108504" cy="4481735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QUERO SEMPRE ESTAR</a:t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FIRMADO EM VOCÊ PRO ALVO ANDAR</a:t>
            </a:r>
            <a:br>
              <a:rPr lang="pt-BR" dirty="0" smtClean="0"/>
            </a:b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1251521"/>
            <a:ext cx="9108504" cy="4481735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dirty="0"/>
              <a:t>VENHA O QUE VIER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EM NOME DE CRISTO  VOU PREVALECER</a:t>
            </a:r>
            <a:endParaRPr lang="pt-BR" dirty="0">
              <a:latin typeface="Aller Display" pitchFamily="2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1115616" y="4869160"/>
            <a:ext cx="6840760" cy="7200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18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4704"/>
            <a:ext cx="9144000" cy="537321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TÃO DIFICIL PASSAR</a:t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NOS VALES SEM LUZ ANDAR COM ESTA CRUZ</a:t>
            </a:r>
            <a:br>
              <a:rPr lang="pt-BR" dirty="0" smtClean="0"/>
            </a:br>
            <a:r>
              <a:rPr lang="pt-BR" dirty="0" smtClean="0"/>
              <a:t> SO RESTA O VALOR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76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4056"/>
            <a:ext cx="9144000" cy="537321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PERSEVERÁ</a:t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SERÁ MEU LABOR</a:t>
            </a: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76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56792"/>
            <a:ext cx="9144000" cy="501317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FÉ, PRECIOSA FÉ</a:t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 EN</a:t>
            </a:r>
            <a:r>
              <a:rPr lang="pt-BR" dirty="0" smtClean="0"/>
              <a:t>SINE A GUARDAR</a:t>
            </a:r>
            <a:br>
              <a:rPr lang="pt-BR" dirty="0" smtClean="0"/>
            </a:br>
            <a:r>
              <a:rPr lang="pt-BR" dirty="0" smtClean="0"/>
              <a:t>ME ENSINE A LIDAR</a:t>
            </a:r>
            <a:br>
              <a:rPr lang="pt-BR" dirty="0" smtClean="0"/>
            </a:br>
            <a:r>
              <a:rPr lang="pt-BR" dirty="0" smtClean="0"/>
              <a:t>COM TANTA PRESSÃO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13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56792"/>
            <a:ext cx="9144000" cy="501317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dirty="0" smtClean="0"/>
              <a:t>VEM MEU CORAÇÃO</a:t>
            </a:r>
            <a:br>
              <a:rPr lang="pt-BR" dirty="0" smtClean="0"/>
            </a:br>
            <a:r>
              <a:rPr lang="pt-BR" dirty="0" smtClean="0"/>
              <a:t> DE NOVO TOCAR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13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620688"/>
            <a:ext cx="9108504" cy="5777879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FÉ, GUARDADA EM MIM, FORTALECEREI</a:t>
            </a: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1251521"/>
            <a:ext cx="9108504" cy="4481735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ATÉ QUE VENHA O FIM DE PÉ ESTAREI</a:t>
            </a: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76064"/>
            <a:ext cx="9144000" cy="5805264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ME DEIXE ESQUECER</a:t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dirty="0" smtClean="0"/>
              <a:t>O QUE JÁ TE DEI</a:t>
            </a:r>
            <a:br>
              <a:rPr lang="pt-BR" dirty="0" smtClean="0"/>
            </a:br>
            <a:r>
              <a:rPr lang="pt-BR" dirty="0" smtClean="0"/>
              <a:t>NÃO DEIXE EU TOMAR DE VOLTA PRA MIM</a:t>
            </a: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82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4056"/>
            <a:ext cx="9144000" cy="5805264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PASSOS QUE EU DEI, </a:t>
            </a:r>
            <a:r>
              <a:rPr lang="pt-BR" dirty="0" smtClean="0"/>
              <a:t>VOU ATÉ O FIM</a:t>
            </a:r>
            <a:endParaRPr lang="pt-BR" dirty="0"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82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95</TotalTime>
  <Words>35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azul</vt:lpstr>
      <vt:lpstr>A FÉ Beto Tavares</vt:lpstr>
      <vt:lpstr>TÃO DIFICIL PASSAR NOS VALES SEM LUZ ANDAR COM ESTA CRUZ  SO RESTA O VALOR </vt:lpstr>
      <vt:lpstr>  PERSEVERÁ SERÁ MEU LABOR</vt:lpstr>
      <vt:lpstr> A FÉ, PRECIOSA FÉ ME ENSINE A GUARDAR ME ENSINE A LIDAR COM TANTA PRESSÃO  </vt:lpstr>
      <vt:lpstr>VEM MEU CORAÇÃO  DE NOVO TOCAR </vt:lpstr>
      <vt:lpstr>A FÉ, GUARDADA EM MIM, FORTALECEREI</vt:lpstr>
      <vt:lpstr> ATÉ QUE VENHA O FIM DE PÉ ESTAREI</vt:lpstr>
      <vt:lpstr>NÃO ME DEIXE ESQUECER O QUE JÁ TE DEI NÃO DEIXE EU TOMAR DE VOLTA PRA MIM</vt:lpstr>
      <vt:lpstr> NOS PASSOS QUE EU DEI, VOU ATÉ O FIM</vt:lpstr>
      <vt:lpstr>A FÉ, GUARDADA EM MIM, FORTALECEREI</vt:lpstr>
      <vt:lpstr> ATÉ QUE VENHA O FIM DE PÉ ESTAREI</vt:lpstr>
      <vt:lpstr>QUERO SEMPRE ESTAR FIRMADO EM VOCÊ PRO ALVO ANDAR </vt:lpstr>
      <vt:lpstr>VENHA O QUE VIER  EM NOME DE CRISTO  VOU PREVALECER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Fome Vineyard Venho a Ti,  pois sei que só Tu  podes me tocar.  Tenho fome, mas o  Teu amor me suprirá.    Eu espero por Ti.  Sim, espero por Ti.    Me rendo aos Teus pés.  Me prostro a quem Tu és.  Jesus, meu coração  vive por Ti.    Quebrantado(a), corro a Ti,  pois Tu me abraçarás.  Estou cansado (a),  mas Teu toque  me restaurará.</dc:title>
  <dc:creator>REGINALDO CAMPOS</dc:creator>
  <cp:lastModifiedBy>Viveiro20</cp:lastModifiedBy>
  <cp:revision>17</cp:revision>
  <dcterms:created xsi:type="dcterms:W3CDTF">2014-09-15T01:36:30Z</dcterms:created>
  <dcterms:modified xsi:type="dcterms:W3CDTF">2016-12-25T15:58:21Z</dcterms:modified>
</cp:coreProperties>
</file>