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1"/>
  </p:notesMasterIdLst>
  <p:sldIdLst>
    <p:sldId id="257" r:id="rId2"/>
    <p:sldId id="270" r:id="rId3"/>
    <p:sldId id="260" r:id="rId4"/>
    <p:sldId id="273" r:id="rId5"/>
    <p:sldId id="271" r:id="rId6"/>
    <p:sldId id="268" r:id="rId7"/>
    <p:sldId id="274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FFFF99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5" autoAdjust="0"/>
    <p:restoredTop sz="94629" autoAdjust="0"/>
  </p:normalViewPr>
  <p:slideViewPr>
    <p:cSldViewPr>
      <p:cViewPr varScale="1">
        <p:scale>
          <a:sx n="77" d="100"/>
          <a:sy n="7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BD44-AB19-490C-B1D6-29BAC84DE07F}" type="datetimeFigureOut">
              <a:rPr lang="pt-BR" smtClean="0"/>
              <a:pPr/>
              <a:t>01/05/2016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072F8-5EBD-44FB-8F20-3B46E4A96CE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5738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72F8-5EBD-44FB-8F20-3B46E4A96CE0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2566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72F8-5EBD-44FB-8F20-3B46E4A96CE0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2566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72F8-5EBD-44FB-8F20-3B46E4A96CE0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25665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72F8-5EBD-44FB-8F20-3B46E4A96CE0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25665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72F8-5EBD-44FB-8F20-3B46E4A96CE0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25665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72F8-5EBD-44FB-8F20-3B46E4A96CE0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2566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43272C0-C800-45CC-A33F-6A99469AA6A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045880-78E2-4773-A97F-AA698EF345F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4799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914400"/>
            <a:ext cx="914400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HONRA, A GLÓRIA</a:t>
            </a:r>
          </a:p>
          <a:p>
            <a:pPr algn="ctr"/>
            <a:r>
              <a:rPr lang="pt-BR" alt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FORÇA A TI </a:t>
            </a:r>
            <a:endParaRPr lang="pt-BR" altLang="pt-BR" sz="8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/>
            <a:r>
              <a:rPr lang="pt-BR" alt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Ministério </a:t>
            </a:r>
            <a:r>
              <a:rPr lang="pt-BR" altLang="pt-BR" sz="4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Koinonya</a:t>
            </a:r>
            <a:r>
              <a:rPr lang="pt-BR" alt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de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4799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2063750"/>
            <a:ext cx="91440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HONRA, A GLÓRIA</a:t>
            </a:r>
          </a:p>
          <a:p>
            <a:pPr algn="ctr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FORÇA A TI </a:t>
            </a:r>
            <a:endParaRPr lang="pt-BR" alt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799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1661279"/>
            <a:ext cx="8229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SANTO PAI, </a:t>
            </a:r>
          </a:p>
          <a:p>
            <a:pPr algn="ctr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ADORO A TI</a:t>
            </a:r>
          </a:p>
          <a:p>
            <a:pPr algn="ctr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PRECIOSO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JESUS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799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2143542"/>
            <a:ext cx="8229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SANTO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ESPÍRITO, </a:t>
            </a:r>
          </a:p>
          <a:p>
            <a:pPr algn="ctr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ESPERO EM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TI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124200" y="4191000"/>
            <a:ext cx="2819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(3x) 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xmlns="" val="18623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799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3048000"/>
            <a:ext cx="82296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TEU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FOGO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3048000" y="3962400"/>
            <a:ext cx="2819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 </a:t>
            </a:r>
            <a:endParaRPr lang="pt-B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4799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1" y="2081213"/>
            <a:ext cx="8229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HONRA, A GLÓRIA</a:t>
            </a:r>
          </a:p>
          <a:p>
            <a:pPr algn="ctr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FORÇA A TI </a:t>
            </a:r>
            <a:endParaRPr lang="pt-BR" alt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799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1661279"/>
            <a:ext cx="8229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SANTO PAI, </a:t>
            </a:r>
          </a:p>
          <a:p>
            <a:pPr algn="ctr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ADORO A TI</a:t>
            </a:r>
          </a:p>
          <a:p>
            <a:pPr algn="ctr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PRECIOSO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JESUS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5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799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2143542"/>
            <a:ext cx="8229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SANTO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ESPÍRITO, </a:t>
            </a:r>
          </a:p>
          <a:p>
            <a:pPr algn="ctr"/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ESPERO EM </a:t>
            </a:r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TI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124200" y="4191000"/>
            <a:ext cx="2819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(3x) 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xmlns="" val="38312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799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2743200"/>
            <a:ext cx="82296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TEU </a:t>
            </a:r>
            <a:r>
              <a:rPr lang="pt-BR" alt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FOGO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3048000" y="3505200"/>
            <a:ext cx="2819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(2x) </a:t>
            </a:r>
            <a:endParaRPr lang="pt-BR" sz="6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914400" y="4648200"/>
            <a:ext cx="7239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084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151</TotalTime>
  <Words>93</Words>
  <Application>Microsoft Office PowerPoint</Application>
  <PresentationFormat>Apresentação na tela (4:3)</PresentationFormat>
  <Paragraphs>37</Paragraphs>
  <Slides>9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IPM agua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Igreja Presbiteriana de Manaus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HONRA</dc:title>
  <dc:subject>Adoração</dc:subject>
  <dc:creator>Koynonia</dc:creator>
  <dc:description>Balada</dc:description>
  <cp:lastModifiedBy>Viveiro20</cp:lastModifiedBy>
  <cp:revision>41</cp:revision>
  <dcterms:created xsi:type="dcterms:W3CDTF">2003-09-06T03:56:17Z</dcterms:created>
  <dcterms:modified xsi:type="dcterms:W3CDTF">2016-05-02T02:56:30Z</dcterms:modified>
  <cp:category>Antigos</cp:category>
</cp:coreProperties>
</file>