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6" r:id="rId3"/>
    <p:sldId id="263" r:id="rId4"/>
    <p:sldId id="262" r:id="rId5"/>
    <p:sldId id="257" r:id="rId6"/>
    <p:sldId id="264" r:id="rId7"/>
    <p:sldId id="265" r:id="rId8"/>
    <p:sldId id="258" r:id="rId9"/>
    <p:sldId id="266" r:id="rId10"/>
    <p:sldId id="259" r:id="rId11"/>
    <p:sldId id="267" r:id="rId12"/>
    <p:sldId id="268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110" d="100"/>
          <a:sy n="110" d="100"/>
        </p:scale>
        <p:origin x="16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5B1AF-65E5-4A36-AC94-0E83A5F79C9E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2C575-7145-4FBE-BCBD-7FF3F4C389D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3559C-DF6B-49B0-84ED-C3EE5FF8259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E99A8-3E8B-42F4-BD9C-7F27999C2E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43200"/>
            <a:ext cx="8229600" cy="1600200"/>
          </a:xfrm>
        </p:spPr>
        <p:txBody>
          <a:bodyPr rtlCol="0">
            <a:normAutofit fontScale="85000" lnSpcReduction="20000"/>
          </a:bodyPr>
          <a:lstStyle/>
          <a:p>
            <a:pPr algn="ctr" fontAlgn="auto">
              <a:spcAft>
                <a:spcPts val="0"/>
              </a:spcAft>
              <a:buFontTx/>
              <a:buNone/>
              <a:defRPr/>
            </a:pPr>
            <a:r>
              <a:rPr lang="pt-B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VITÓRIA</a:t>
            </a:r>
          </a:p>
          <a:p>
            <a:pPr algn="ctr" fontAlgn="auto">
              <a:spcAft>
                <a:spcPts val="0"/>
              </a:spcAft>
              <a:buFontTx/>
              <a:buNone/>
              <a:defRPr/>
            </a:pPr>
            <a:r>
              <a:rPr lang="pt-BR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Adhemar de Campos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990600"/>
            <a:ext cx="9144000" cy="4648200"/>
          </a:xfrm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50000"/>
                  </a:schemeClr>
                </a:solidFill>
              </a14:hiddenFill>
            </a:ext>
          </a:extLst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VITÓRIA DO SENHOR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É CERTA. ALELUIA!!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600200"/>
            <a:ext cx="9144000" cy="3429000"/>
          </a:xfrm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50000"/>
                  </a:schemeClr>
                </a:solidFill>
              </a14:hiddenFill>
            </a:ext>
          </a:extLst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 O SOPRO DE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SUA BOCA, SIM, DESTRUIRÁ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4648200"/>
          </a:xfrm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50000"/>
                  </a:schemeClr>
                </a:solidFill>
              </a14:hiddenFill>
            </a:ext>
          </a:extLst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INIMIGO, ANTICRISTO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NÃO RESISTIRÁ!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JESUS CRISTO REI DOMINARÁ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1752600" y="5334000"/>
            <a:ext cx="579120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4724400"/>
          </a:xfrm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50000"/>
                  </a:schemeClr>
                </a:solidFill>
              </a14:hiddenFill>
            </a:ext>
          </a:extLst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VITÓRIA É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DAQUELE QUE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CONTEMPLAR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43000"/>
            <a:ext cx="9144000" cy="4724400"/>
          </a:xfrm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50000"/>
                  </a:schemeClr>
                </a:solidFill>
              </a14:hiddenFill>
            </a:ext>
          </a:extLst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AO CORDEIRO,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CRISTO,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LEÃO DA TRIBO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 JUDÁ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066800"/>
            <a:ext cx="9144000" cy="4724400"/>
          </a:xfrm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50000"/>
                  </a:schemeClr>
                </a:solidFill>
              </a14:hiddenFill>
            </a:ext>
          </a:extLst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FOI MORTO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COM, SEU SANGUE PODE ENTÃO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COMPRAR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676400"/>
            <a:ext cx="9144000" cy="3733800"/>
          </a:xfrm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50000"/>
                  </a:schemeClr>
                </a:solidFill>
              </a14:hiddenFill>
            </a:ext>
          </a:extLst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HOMENS QUE COM ELE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SOBRE A TERRA IRÃO REINAR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838200"/>
            <a:ext cx="9144000" cy="4343400"/>
          </a:xfrm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50000"/>
                  </a:schemeClr>
                </a:solidFill>
              </a14:hiddenFill>
            </a:ext>
          </a:extLst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VITÓRIA É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DAQUELE QUE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ADORAR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219200"/>
            <a:ext cx="9144000" cy="4343400"/>
          </a:xfrm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50000"/>
                  </a:schemeClr>
                </a:solidFill>
              </a14:hiddenFill>
            </a:ext>
          </a:extLst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AO SEU LADO NO 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SEU TRONO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 ASSENTARÁ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828800"/>
            <a:ext cx="9144000" cy="3048000"/>
          </a:xfrm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50000"/>
                  </a:schemeClr>
                </a:solidFill>
              </a14:hiddenFill>
            </a:ext>
          </a:extLst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 A JESUS SEGUIR E FOR POR ONDE  ELE ANDAR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828800"/>
            <a:ext cx="9144000" cy="3048000"/>
          </a:xfrm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50000"/>
                  </a:schemeClr>
                </a:solidFill>
              </a14:hiddenFill>
            </a:ext>
          </a:extLst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 SEU MONTE SANTO UM NOVO CANTO ENTOARÁ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115</TotalTime>
  <Words>46</Words>
  <Application>Microsoft Office PowerPoint</Application>
  <PresentationFormat>Apresentação na tela (4:3)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Aller Display</vt:lpstr>
      <vt:lpstr>Arial</vt:lpstr>
      <vt:lpstr>Calibri</vt:lpstr>
      <vt:lpstr>IPM agua</vt:lpstr>
      <vt:lpstr>Apresentação do PowerPoint</vt:lpstr>
      <vt:lpstr> A VITÓRIA É  DAQUELE QUE  O CONTEMPLAR</vt:lpstr>
      <vt:lpstr> AO CORDEIRO,  CRISTO,  LEÃO DA TRIBO  DE JUDÁ </vt:lpstr>
      <vt:lpstr>QUE FOI MORTO  E COM, SEU SANGUE PODE ENTÃO  COMPRAR</vt:lpstr>
      <vt:lpstr>HOMENS QUE COM ELE  SOBRE A TERRA IRÃO REINAR</vt:lpstr>
      <vt:lpstr> A VITÓRIA É  DAQUELE QUE  O ADORAR </vt:lpstr>
      <vt:lpstr>AO SEU LADO NO  SEU TRONO SE ASSENTARÁ</vt:lpstr>
      <vt:lpstr>SE A JESUS SEGUIR E FOR POR ONDE  ELE ANDAR</vt:lpstr>
      <vt:lpstr>NO SEU MONTE SANTO UM NOVO CANTO ENTOARÁ</vt:lpstr>
      <vt:lpstr>A VITÓRIA DO SENHOR  É CERTA. ALELUIA!!</vt:lpstr>
      <vt:lpstr>COM O SOPRO DE  SUA BOCA, SIM, DESTRUIRÁ</vt:lpstr>
      <vt:lpstr>O INIMIGO, ANTICRISTO QUE NÃO RESISTIRÁ! JESUS CRISTO REI DOMINARÁ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VITÓRIA</dc:title>
  <dc:subject>Confiança em Deus</dc:subject>
  <dc:creator>Adhemar de Campos</dc:creator>
  <dc:description>Pop</dc:description>
  <cp:lastModifiedBy>Matheus Lira de S.</cp:lastModifiedBy>
  <cp:revision>17</cp:revision>
  <cp:lastPrinted>1601-01-01T00:00:00Z</cp:lastPrinted>
  <dcterms:created xsi:type="dcterms:W3CDTF">1601-01-01T00:00:00Z</dcterms:created>
  <dcterms:modified xsi:type="dcterms:W3CDTF">2018-09-03T12:56:10Z</dcterms:modified>
  <cp:category>Antigos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