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1" r:id="rId7"/>
    <p:sldId id="265" r:id="rId8"/>
    <p:sldId id="266" r:id="rId9"/>
    <p:sldId id="267" r:id="rId10"/>
    <p:sldId id="259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" y="-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4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77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3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79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1F74-3678-4E6D-AE1C-5F6C55B50C30}" type="datetimeFigureOut">
              <a:rPr lang="pt-BR" smtClean="0"/>
              <a:t>21/06/2013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D510-9892-4924-B3B2-FDD116775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62117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Letra</a:t>
            </a:r>
            <a:r>
              <a:rPr lang="pt-BR" sz="2000" dirty="0">
                <a:solidFill>
                  <a:schemeClr val="bg1"/>
                </a:solidFill>
                <a:latin typeface="Comic Sans MS" pitchFamily="66" charset="0"/>
              </a:rPr>
              <a:t>: Pr. João </a:t>
            </a:r>
            <a:r>
              <a:rPr lang="pt-BR" sz="2000" dirty="0" err="1">
                <a:solidFill>
                  <a:schemeClr val="bg1"/>
                </a:solidFill>
                <a:latin typeface="Comic Sans MS" pitchFamily="66" charset="0"/>
              </a:rPr>
              <a:t>Chrysóstomo</a:t>
            </a:r>
            <a:r>
              <a:rPr lang="pt-BR" sz="2000" dirty="0">
                <a:solidFill>
                  <a:schemeClr val="bg1"/>
                </a:solidFill>
                <a:latin typeface="Comic Sans MS" pitchFamily="66" charset="0"/>
              </a:rPr>
              <a:t> de Oliveira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413337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Avante Auxiliadoras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664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nós mulheres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,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todas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combater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Pelo ide de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Jesus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sempre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a sofrer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Convidando o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homem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se arrepender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Para hosanas escutar 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10/13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Pelas almas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compaixão sentir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Anunciando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de Jesus o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redimir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Seu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amor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que ninguém pode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exprimir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Para no céu habitar.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11/13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5679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Batalhai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Batalhai! </a:t>
            </a:r>
            <a:endParaRPr lang="pt-BR" sz="6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Avançai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Avançai!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Sempre orai! Semeai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O 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ceifeiro alegrai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11/13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48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todas,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todas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servas do Senhor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Batalhai por sua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causa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com fervor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pregar e 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viver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seu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santo amor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Sendo a Ele mui fiéis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___________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smtClean="0">
                <a:solidFill>
                  <a:schemeClr val="bg1"/>
                </a:solidFill>
                <a:latin typeface="Comic Sans MS" pitchFamily="66" charset="0"/>
              </a:rPr>
              <a:t>13/13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28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todas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,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todas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servas do Senhor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Batalhar por sua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causa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com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fervor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A pregar e a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viver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seu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santo amor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Sendo a Ele mui fiéis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pt-BR" sz="5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2/13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Desfraldemos </a:t>
            </a:r>
            <a:endParaRPr lang="pt-BR" sz="55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bandeira do Servir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Nesta luta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nós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devemos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persistir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Enfrentando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pedregais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sempre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a sorrir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Empunhando os seus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lauréis</a:t>
            </a:r>
            <a:endParaRPr lang="pt-BR" sz="5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3/13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5679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Batalhai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Batalhai! </a:t>
            </a:r>
            <a:endParaRPr lang="pt-BR" sz="6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Avançai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Avançai!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Sempre orai! Semeai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O 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ceifeiro alegrai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4/13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68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todas,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todas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servas do Senhor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Batalhai por sua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causa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com fervor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pregar e 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viver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seu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santo amor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Sendo a Ele mui fiéis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5/13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4016" y="260648"/>
            <a:ext cx="9396536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seara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brada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por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consagração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E de todas pede santificação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Nossos passos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têm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de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Cristo proteção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Não deixemos de O 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seguir</a:t>
            </a:r>
            <a:endParaRPr lang="pt-BR" sz="5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6/13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4016" y="332656"/>
            <a:ext cx="9396536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Enfrentemos 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jornada sem cansar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Procuremos</a:t>
            </a: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Jesus glorificar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Com o </a:t>
            </a:r>
            <a:r>
              <a:rPr lang="pt-BR" sz="5500" dirty="0" err="1" smtClean="0">
                <a:solidFill>
                  <a:schemeClr val="bg1"/>
                </a:solidFill>
                <a:latin typeface="Comic Sans MS" pitchFamily="66" charset="0"/>
              </a:rPr>
              <a:t>Parácleto</a:t>
            </a:r>
            <a:endParaRPr lang="pt-BR" sz="55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nos </a:t>
            </a:r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identificar</a:t>
            </a:r>
          </a:p>
          <a:p>
            <a:pPr algn="ctr"/>
            <a:r>
              <a:rPr lang="pt-BR" sz="5500" dirty="0">
                <a:solidFill>
                  <a:schemeClr val="bg1"/>
                </a:solidFill>
                <a:latin typeface="Comic Sans MS" pitchFamily="66" charset="0"/>
              </a:rPr>
              <a:t>O evangelho a difundir</a:t>
            </a:r>
            <a:r>
              <a:rPr lang="pt-BR" sz="55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pt-BR" sz="5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7/13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5679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Batalhai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Batalhai! </a:t>
            </a:r>
            <a:endParaRPr lang="pt-BR" sz="6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Avançai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! Avançai!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Sempre orai! Semeai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O </a:t>
            </a:r>
            <a:r>
              <a:rPr lang="pt-BR" sz="6000" b="1" dirty="0">
                <a:solidFill>
                  <a:schemeClr val="bg1"/>
                </a:solidFill>
                <a:latin typeface="Comic Sans MS" pitchFamily="66" charset="0"/>
              </a:rPr>
              <a:t>ceifeiro alegrai</a:t>
            </a:r>
            <a:r>
              <a:rPr lang="pt-BR" sz="6000" b="1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  <a:endParaRPr lang="pt-BR" sz="6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8/13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068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Vamos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todas,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todas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servas do Senhor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Batalhai por sua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causa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com fervor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pregar e a 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viver</a:t>
            </a:r>
          </a:p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seu </a:t>
            </a:r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santo amor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Comic Sans MS" pitchFamily="66" charset="0"/>
              </a:rPr>
              <a:t>Sendo a Ele mui fiéis</a:t>
            </a:r>
            <a:r>
              <a:rPr lang="pt-BR" sz="5000" b="1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pt-BR" sz="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272808" y="6237312"/>
            <a:ext cx="1907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itchFamily="66" charset="0"/>
              </a:rPr>
              <a:t>9/13</a:t>
            </a:r>
            <a:endParaRPr lang="pt-BR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211</Words>
  <Application>Microsoft Office PowerPoint</Application>
  <PresentationFormat>Apresentação na tela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REGINALDO CAMPOS</dc:creator>
  <cp:lastModifiedBy>Reginaldo</cp:lastModifiedBy>
  <cp:revision>11</cp:revision>
  <dcterms:created xsi:type="dcterms:W3CDTF">2013-06-18T23:49:49Z</dcterms:created>
  <dcterms:modified xsi:type="dcterms:W3CDTF">2013-06-21T22:04:06Z</dcterms:modified>
</cp:coreProperties>
</file>