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2" r:id="rId4"/>
    <p:sldId id="260" r:id="rId5"/>
    <p:sldId id="263" r:id="rId6"/>
    <p:sldId id="259" r:id="rId7"/>
    <p:sldId id="269" r:id="rId8"/>
    <p:sldId id="264" r:id="rId9"/>
    <p:sldId id="257" r:id="rId10"/>
    <p:sldId id="265" r:id="rId11"/>
    <p:sldId id="258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7" d="100"/>
          <a:sy n="77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3724B-AAF6-46E2-AB17-837CE0AA65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4DE1A-3DEA-4FFB-B48A-7E4EB29257B7}" type="datetimeFigureOut">
              <a:rPr lang="pt-BR"/>
              <a:pPr>
                <a:defRPr/>
              </a:pPr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624DA-7052-4C42-A4F2-7BE94C5180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  <p:pic>
        <p:nvPicPr>
          <p:cNvPr id="3" name="Picture 27" descr="p10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2715161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ABRA O 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CORAÇÃO</a:t>
            </a:r>
            <a:endParaRPr lang="pt-B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380255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Filhos do homem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" y="12552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SOM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 ESPERANÇA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UM SOM DE JÚBILO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FAZ-NO DANÇAR 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AO REI DA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GLÓRIA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966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SINTA O TREMOR DAS TREVAS COM  OS SANTOS 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NAÇÕES EM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UM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SÓ CORO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TERRA A RESTAURAR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966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SINTA O TREMOR DAS TREVAS COM  OS SANTOS 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LOUVAR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AS NAÇÕES EM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UM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SÓ CORO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TODA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TERRA A RESTAURAR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914400" y="5181600"/>
            <a:ext cx="72390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4838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SINTA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TREMOR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MONTES, 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OUÇA O ECOAR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 MAR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23116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QUANDO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POVO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LEVANTA,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PRA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ADORAR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CRISTO, O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4800600"/>
          </a:xfrm>
          <a:prstGeom prst="rect">
            <a:avLst/>
          </a:prstGeom>
          <a:noFill/>
        </p:spPr>
        <p:txBody>
          <a:bodyPr/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SINTA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TREMOR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POVOS, 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OUÇA AS VOZES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 CANTAR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4572000"/>
          </a:xfrm>
          <a:prstGeom prst="rect">
            <a:avLst/>
          </a:prstGeom>
          <a:noFill/>
        </p:spPr>
        <p:txBody>
          <a:bodyPr/>
          <a:lstStyle/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QUANDO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PERDIDO </a:t>
            </a:r>
          </a:p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ENCRONTRA 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JESUS CRISTO,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SALVADOR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9144000" cy="4800600"/>
          </a:xfrm>
          <a:prstGeom prst="rect">
            <a:avLst/>
          </a:prstGeom>
          <a:noFill/>
        </p:spPr>
        <p:txBody>
          <a:bodyPr/>
          <a:lstStyle/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VEJO DEUS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ESTÁ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MOVENDO</a:t>
            </a:r>
          </a:p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ENTRE AS NAÇÕES</a:t>
            </a:r>
          </a:p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 COM SEU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PODER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320925"/>
            <a:ext cx="9144000" cy="2251075"/>
          </a:xfrm>
          <a:prstGeom prst="rect">
            <a:avLst/>
          </a:prstGeom>
          <a:noFill/>
        </p:spPr>
        <p:txBody>
          <a:bodyPr/>
          <a:lstStyle/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JOVENS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VELHOS</a:t>
            </a:r>
          </a:p>
          <a:p>
            <a:pPr marL="0" algn="ctr">
              <a:spcBef>
                <a:spcPts val="0"/>
              </a:spcBef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ADORANDO</a:t>
            </a:r>
          </a:p>
          <a:p>
            <a:pPr marL="0" algn="ctr">
              <a:spcBef>
                <a:spcPts val="0"/>
              </a:spcBef>
              <a:buFontTx/>
              <a:buNone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9144000" cy="4800600"/>
          </a:xfrm>
          <a:prstGeom prst="rect">
            <a:avLst/>
          </a:prstGeom>
          <a:noFill/>
        </p:spPr>
        <p:txBody>
          <a:bodyPr/>
          <a:lstStyle/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CÉUS ENTÃO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ABRIRÃO</a:t>
            </a:r>
          </a:p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PRA JESUS CRISTO, </a:t>
            </a:r>
          </a:p>
          <a:p>
            <a:pPr marL="0" algn="ctr">
              <a:spcBef>
                <a:spcPts val="0"/>
              </a:spcBef>
              <a:buFontTx/>
              <a:buNone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REI QUE VEM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14838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ABRA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CORACÃO 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DEIXA 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MÚSICA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,</a:t>
            </a:r>
          </a:p>
          <a:p>
            <a:pPr algn="ctr"/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ECOAR POR TODA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TERRA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73</TotalTime>
  <Words>147</Words>
  <Application>Microsoft Office PowerPoint</Application>
  <PresentationFormat>Apresentação na tela (4:3)</PresentationFormat>
  <Paragraphs>42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IPM agua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Igreja Presbiteriana de Manaus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José Josão de Moreira Mesquita</dc:creator>
  <cp:lastModifiedBy>Viveiro20</cp:lastModifiedBy>
  <cp:revision>13</cp:revision>
  <dcterms:created xsi:type="dcterms:W3CDTF">2003-12-20T04:53:13Z</dcterms:created>
  <dcterms:modified xsi:type="dcterms:W3CDTF">2016-05-02T03:31:26Z</dcterms:modified>
</cp:coreProperties>
</file>