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8" r:id="rId4"/>
    <p:sldId id="279" r:id="rId5"/>
    <p:sldId id="280" r:id="rId6"/>
    <p:sldId id="282" r:id="rId7"/>
    <p:sldId id="283" r:id="rId8"/>
    <p:sldId id="284" r:id="rId9"/>
    <p:sldId id="285" r:id="rId10"/>
    <p:sldId id="258" r:id="rId11"/>
    <p:sldId id="281" r:id="rId12"/>
    <p:sldId id="286" r:id="rId13"/>
    <p:sldId id="287" r:id="rId14"/>
    <p:sldId id="288" r:id="rId15"/>
    <p:sldId id="289" r:id="rId16"/>
    <p:sldId id="260" r:id="rId17"/>
    <p:sldId id="309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310" r:id="rId27"/>
    <p:sldId id="311" r:id="rId28"/>
    <p:sldId id="312" r:id="rId29"/>
    <p:sldId id="301" r:id="rId30"/>
    <p:sldId id="303" r:id="rId31"/>
    <p:sldId id="304" r:id="rId32"/>
    <p:sldId id="305" r:id="rId33"/>
    <p:sldId id="306" r:id="rId34"/>
    <p:sldId id="307" r:id="rId35"/>
    <p:sldId id="308" r:id="rId3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94607" autoAdjust="0"/>
  </p:normalViewPr>
  <p:slideViewPr>
    <p:cSldViewPr>
      <p:cViewPr>
        <p:scale>
          <a:sx n="60" d="100"/>
          <a:sy n="60" d="100"/>
        </p:scale>
        <p:origin x="-1806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E7C55-1A26-49AB-B887-4BC103E064AC}" type="datetimeFigureOut">
              <a:rPr lang="pt-BR" smtClean="0"/>
              <a:pPr>
                <a:defRPr/>
              </a:pPr>
              <a:t>30/09/2016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2A950-4767-4A62-A219-2094254F4A0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B4950-0A91-4B76-9CD4-7D7BDCE65723}" type="datetimeFigureOut">
              <a:rPr lang="pt-BR"/>
              <a:pPr>
                <a:defRPr/>
              </a:pPr>
              <a:t>30/09/2016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F0781-B4F7-439E-A26F-6460EF4C90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2851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9144000" cy="20002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ABRA OS OLHOS DO MEU CORAÇÃO</a:t>
            </a: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8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000625"/>
            <a:ext cx="9144000" cy="16430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pt-B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pt-BR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David </a:t>
            </a:r>
            <a:r>
              <a:rPr lang="pt-BR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Quinlan</a:t>
            </a:r>
            <a:r>
              <a:rPr lang="pt-BR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 </a:t>
            </a:r>
            <a:br>
              <a:rPr lang="pt-B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pt-B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pt-B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endParaRPr lang="pt-BR" sz="6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19150"/>
            <a:ext cx="9144000" cy="546735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EXALTADO E BEM ALTO, BRILHANDO A LUZ DA TUA GLÓRIA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19150"/>
            <a:ext cx="9144000" cy="546735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DERRAME TEU AMOR </a:t>
            </a:r>
            <a:br>
              <a:rPr lang="pt-BR" dirty="0" smtClean="0"/>
            </a:br>
            <a:r>
              <a:rPr lang="pt-BR" dirty="0" smtClean="0"/>
              <a:t>E PODER, POIS TU ÉS SANTO, SANTO, SANTO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19150"/>
            <a:ext cx="9144000" cy="546735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EXALTADO E BEM ALTO, BRILHANDO A LUZ DA TUA GLÓRIA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19150"/>
            <a:ext cx="9144000" cy="546735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DERRAME TEU AMOR </a:t>
            </a:r>
            <a:br>
              <a:rPr lang="pt-BR" dirty="0" smtClean="0"/>
            </a:br>
            <a:r>
              <a:rPr lang="pt-BR" dirty="0" smtClean="0"/>
              <a:t>E PODER, POIS TU ÉS SANTO, SANTO, SANTO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19150"/>
            <a:ext cx="9144000" cy="546735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EXALTADO E BEM ALTO, BRILHANDO A LUZ DA TUA GLÓRIA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19150"/>
            <a:ext cx="9144000" cy="546735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DERRAME TEU AMOR </a:t>
            </a:r>
            <a:br>
              <a:rPr lang="pt-BR" dirty="0" smtClean="0"/>
            </a:br>
            <a:r>
              <a:rPr lang="pt-BR" dirty="0" smtClean="0"/>
              <a:t>E PODER, POIS TU ÉS SANTO, SANTO, SANTO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21581"/>
            <a:ext cx="9144000" cy="4511675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SANTO, SANTO, SANTO </a:t>
            </a:r>
            <a:r>
              <a:rPr lang="pt-BR" dirty="0" err="1" smtClean="0"/>
              <a:t>SANTO</a:t>
            </a:r>
            <a:r>
              <a:rPr lang="pt-BR" dirty="0" smtClean="0"/>
              <a:t>, SANTO, SANTO</a:t>
            </a:r>
            <a:br>
              <a:rPr lang="pt-BR" dirty="0" smtClean="0"/>
            </a:br>
            <a:r>
              <a:rPr lang="pt-BR" dirty="0" smtClean="0"/>
              <a:t>SANTO, SANTO, SANTO QUERO TE VER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21581"/>
            <a:ext cx="9144000" cy="4511675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SANTO, SANTO, SANTO </a:t>
            </a:r>
            <a:r>
              <a:rPr lang="pt-BR" dirty="0" err="1" smtClean="0"/>
              <a:t>SANTO</a:t>
            </a:r>
            <a:r>
              <a:rPr lang="pt-BR" dirty="0" smtClean="0"/>
              <a:t>, SANTO, SANTO</a:t>
            </a:r>
            <a:br>
              <a:rPr lang="pt-BR" dirty="0" smtClean="0"/>
            </a:br>
            <a:r>
              <a:rPr lang="pt-BR" dirty="0" smtClean="0"/>
              <a:t>SANTO, SANTO, SANTO QUERO TE VER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ABRA OS OLHOS DO MEU CORAÇÃO</a:t>
            </a:r>
            <a:br>
              <a:rPr lang="pt-BR" dirty="0" smtClean="0"/>
            </a:br>
            <a:r>
              <a:rPr lang="pt-BR" dirty="0" smtClean="0"/>
              <a:t>ABRA OS OLHOS DO MEU CORAÇÃO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QUERO TE VER, </a:t>
            </a:r>
            <a:br>
              <a:rPr lang="pt-BR" dirty="0" smtClean="0"/>
            </a:br>
            <a:r>
              <a:rPr lang="pt-BR" dirty="0" smtClean="0"/>
              <a:t>QUERO TE VER</a:t>
            </a:r>
            <a:br>
              <a:rPr lang="pt-BR" dirty="0" smtClean="0"/>
            </a:br>
            <a:r>
              <a:rPr lang="pt-BR" dirty="0" smtClean="0"/>
              <a:t> SENHOR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ABRA OS OLHOS DO MEU CORAÇÃO</a:t>
            </a:r>
            <a:br>
              <a:rPr lang="pt-BR" dirty="0" smtClean="0"/>
            </a:br>
            <a:r>
              <a:rPr lang="pt-BR" dirty="0" smtClean="0"/>
              <a:t>ABRA OS OLHOS DO MEU CORAÇÃO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ABRA OS OLHOS DO MEU CORAÇÃO</a:t>
            </a:r>
            <a:br>
              <a:rPr lang="pt-BR" dirty="0" smtClean="0"/>
            </a:br>
            <a:r>
              <a:rPr lang="pt-BR" dirty="0" smtClean="0"/>
              <a:t>ABRA OS OLHOS DO MEU CORAÇÃO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QUERO TE VER, </a:t>
            </a:r>
            <a:br>
              <a:rPr lang="pt-BR" dirty="0" smtClean="0"/>
            </a:br>
            <a:r>
              <a:rPr lang="pt-BR" dirty="0" smtClean="0"/>
              <a:t>QUERO TE VER</a:t>
            </a:r>
            <a:br>
              <a:rPr lang="pt-BR" dirty="0" smtClean="0"/>
            </a:br>
            <a:r>
              <a:rPr lang="pt-BR" dirty="0" smtClean="0"/>
              <a:t> SENHOR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19150"/>
            <a:ext cx="9144000" cy="546735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EXALTADO E BEM ALTO, BRILHANDO A LUZ DA TUA GLÓRIA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19150"/>
            <a:ext cx="9144000" cy="546735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DERRAME TEU AMOR </a:t>
            </a:r>
            <a:br>
              <a:rPr lang="pt-BR" dirty="0" smtClean="0"/>
            </a:br>
            <a:r>
              <a:rPr lang="pt-BR" dirty="0" smtClean="0"/>
              <a:t>E PODER, POIS TU ÉS SANTO, SANTO, SANTO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19150"/>
            <a:ext cx="9144000" cy="546735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EXALTADO E BEM ALTO, BRILHANDO A LUZ DA TUA GLÓRIA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19150"/>
            <a:ext cx="9144000" cy="546735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DERRAME TEU AMOR </a:t>
            </a:r>
            <a:br>
              <a:rPr lang="pt-BR" dirty="0" smtClean="0"/>
            </a:br>
            <a:r>
              <a:rPr lang="pt-BR" dirty="0" smtClean="0"/>
              <a:t>E PODER, POIS TU ÉS SANTO, SANTO, SANTO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21581"/>
            <a:ext cx="9144000" cy="4511675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SANTO, SANTO, SANTO </a:t>
            </a:r>
            <a:r>
              <a:rPr lang="pt-BR" dirty="0" err="1" smtClean="0"/>
              <a:t>SANTO</a:t>
            </a:r>
            <a:r>
              <a:rPr lang="pt-BR" dirty="0" smtClean="0"/>
              <a:t>, SANTO, SANTO</a:t>
            </a:r>
            <a:br>
              <a:rPr lang="pt-BR" dirty="0" smtClean="0"/>
            </a:br>
            <a:r>
              <a:rPr lang="pt-BR" dirty="0" smtClean="0"/>
              <a:t>SANTO, SANTO, SANTO QUERO TE VER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21581"/>
            <a:ext cx="9144000" cy="4511675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SANTO, SANTO, SANTO </a:t>
            </a:r>
            <a:r>
              <a:rPr lang="pt-BR" dirty="0" err="1" smtClean="0"/>
              <a:t>SANTO</a:t>
            </a:r>
            <a:r>
              <a:rPr lang="pt-BR" dirty="0" smtClean="0"/>
              <a:t>, SANTO, SANTO</a:t>
            </a:r>
            <a:br>
              <a:rPr lang="pt-BR" dirty="0" smtClean="0"/>
            </a:br>
            <a:r>
              <a:rPr lang="pt-BR" dirty="0" smtClean="0"/>
              <a:t>SANTO, SANTO, SANTO QUERO TE VER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6752"/>
            <a:ext cx="9144000" cy="4511675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SANTO, SANTO, SANTO</a:t>
            </a:r>
            <a:br>
              <a:rPr lang="pt-BR" dirty="0" smtClean="0"/>
            </a:br>
            <a:r>
              <a:rPr lang="pt-BR" dirty="0" smtClean="0"/>
              <a:t>SANTO, SANTO, SANTO</a:t>
            </a:r>
            <a:br>
              <a:rPr lang="pt-BR" dirty="0" smtClean="0"/>
            </a:br>
            <a:r>
              <a:rPr lang="pt-BR" dirty="0" smtClean="0"/>
              <a:t>SANTO, SANTO, SANTO QUERO TE VER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68760"/>
            <a:ext cx="9144000" cy="4511675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SANTO, SANTO, SANTO</a:t>
            </a:r>
            <a:br>
              <a:rPr lang="pt-BR" dirty="0" smtClean="0"/>
            </a:br>
            <a:r>
              <a:rPr lang="pt-BR" dirty="0" smtClean="0"/>
              <a:t>SANTO, SANTO, SANTO</a:t>
            </a:r>
            <a:br>
              <a:rPr lang="pt-BR" dirty="0" smtClean="0"/>
            </a:br>
            <a:r>
              <a:rPr lang="pt-BR" dirty="0" smtClean="0"/>
              <a:t>SANTO, SANTO, SANTO QUERO TE VER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QUERO TE VER, </a:t>
            </a:r>
            <a:br>
              <a:rPr lang="pt-BR" dirty="0" smtClean="0"/>
            </a:br>
            <a:r>
              <a:rPr lang="pt-BR" dirty="0" smtClean="0"/>
              <a:t>QUERO TE VER</a:t>
            </a:r>
            <a:br>
              <a:rPr lang="pt-BR" dirty="0" smtClean="0"/>
            </a:br>
            <a:r>
              <a:rPr lang="pt-BR" dirty="0" smtClean="0"/>
              <a:t> SENHOR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62013"/>
            <a:ext cx="9144000" cy="4511675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QUERO TE VER, </a:t>
            </a:r>
            <a:br>
              <a:rPr lang="pt-BR" dirty="0" smtClean="0"/>
            </a:br>
            <a:r>
              <a:rPr lang="pt-BR" dirty="0" smtClean="0"/>
              <a:t>QUERO TE VER</a:t>
            </a:r>
            <a:br>
              <a:rPr lang="pt-BR" dirty="0" smtClean="0"/>
            </a:br>
            <a:r>
              <a:rPr lang="pt-BR" dirty="0" smtClean="0"/>
              <a:t>EU QUERO TE TOCAR, EU QUERO TE ABRAÇAR</a:t>
            </a:r>
            <a:br>
              <a:rPr lang="pt-BR" dirty="0" smtClean="0"/>
            </a:br>
            <a:r>
              <a:rPr lang="pt-BR" dirty="0" smtClean="0"/>
              <a:t>QUERO TE VER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39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696"/>
            <a:ext cx="9144000" cy="4511675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QUERO TE VER, </a:t>
            </a:r>
            <a:br>
              <a:rPr lang="pt-BR" dirty="0" smtClean="0"/>
            </a:br>
            <a:r>
              <a:rPr lang="pt-BR" dirty="0" smtClean="0"/>
              <a:t>QUERO TE VER</a:t>
            </a:r>
            <a:br>
              <a:rPr lang="pt-BR" dirty="0" smtClean="0"/>
            </a:br>
            <a:r>
              <a:rPr lang="pt-BR" dirty="0" smtClean="0"/>
              <a:t>EU QUERO TE TOCAR, EU QUERO TE ABRAÇAR</a:t>
            </a:r>
            <a:br>
              <a:rPr lang="pt-BR" dirty="0" smtClean="0"/>
            </a:br>
            <a:r>
              <a:rPr lang="pt-BR" dirty="0" smtClean="0"/>
              <a:t>QUERO TE VER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39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696"/>
            <a:ext cx="9144000" cy="4511675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QUERO TE VER, </a:t>
            </a:r>
            <a:br>
              <a:rPr lang="pt-BR" dirty="0" smtClean="0"/>
            </a:br>
            <a:r>
              <a:rPr lang="pt-BR" dirty="0" smtClean="0"/>
              <a:t>QUERO TE VER</a:t>
            </a:r>
            <a:br>
              <a:rPr lang="pt-BR" dirty="0" smtClean="0"/>
            </a:br>
            <a:r>
              <a:rPr lang="pt-BR" dirty="0" smtClean="0"/>
              <a:t>EU QUERO TE TOCAR, EU QUERO TE ABRAÇAR</a:t>
            </a:r>
            <a:br>
              <a:rPr lang="pt-BR" dirty="0" smtClean="0"/>
            </a:br>
            <a:r>
              <a:rPr lang="pt-BR" dirty="0" smtClean="0"/>
              <a:t>QUERO TE VER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39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696"/>
            <a:ext cx="9144000" cy="4511675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QUERO TE VER, </a:t>
            </a:r>
            <a:br>
              <a:rPr lang="pt-BR" dirty="0" smtClean="0"/>
            </a:br>
            <a:r>
              <a:rPr lang="pt-BR" dirty="0" smtClean="0"/>
              <a:t>QUERO TE VER</a:t>
            </a:r>
            <a:br>
              <a:rPr lang="pt-BR" dirty="0" smtClean="0"/>
            </a:br>
            <a:r>
              <a:rPr lang="pt-BR" dirty="0" smtClean="0"/>
              <a:t>EU QUERO TE TOCAR, EU QUERO TE ABRAÇAR</a:t>
            </a:r>
            <a:br>
              <a:rPr lang="pt-BR" dirty="0" smtClean="0"/>
            </a:br>
            <a:r>
              <a:rPr lang="pt-BR" dirty="0" smtClean="0"/>
              <a:t>QUERO TE VER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39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696"/>
            <a:ext cx="9144000" cy="4511675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QUERO TE VER, </a:t>
            </a:r>
            <a:br>
              <a:rPr lang="pt-BR" dirty="0" smtClean="0"/>
            </a:br>
            <a:r>
              <a:rPr lang="pt-BR" dirty="0" smtClean="0"/>
              <a:t>QUERO TE VER</a:t>
            </a:r>
            <a:br>
              <a:rPr lang="pt-BR" dirty="0" smtClean="0"/>
            </a:br>
            <a:r>
              <a:rPr lang="pt-BR" dirty="0" smtClean="0"/>
              <a:t>EU QUERO TE TOCAR, EU QUERO TE ABRAÇAR</a:t>
            </a:r>
            <a:br>
              <a:rPr lang="pt-BR" dirty="0" smtClean="0"/>
            </a:br>
            <a:r>
              <a:rPr lang="pt-BR" dirty="0" smtClean="0"/>
              <a:t>QUERO TE VER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39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1501"/>
            <a:ext cx="9144000" cy="4511675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QUERO TE VER, </a:t>
            </a:r>
            <a:br>
              <a:rPr lang="pt-BR" dirty="0" smtClean="0"/>
            </a:br>
            <a:r>
              <a:rPr lang="pt-BR" dirty="0" smtClean="0"/>
              <a:t>QUERO TE VER</a:t>
            </a:r>
            <a:br>
              <a:rPr lang="pt-BR" dirty="0" smtClean="0"/>
            </a:br>
            <a:r>
              <a:rPr lang="pt-BR" dirty="0" smtClean="0"/>
              <a:t>EU QUERO TE TOCAR, EU QUERO TE ABRAÇAR</a:t>
            </a:r>
            <a:br>
              <a:rPr lang="pt-BR" dirty="0" smtClean="0"/>
            </a:br>
            <a:r>
              <a:rPr lang="pt-BR" dirty="0" smtClean="0"/>
              <a:t>QUERO TE VER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1619672" y="5373216"/>
            <a:ext cx="5832648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239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ABRA OS OLHOS DO MEU CORAÇÃO</a:t>
            </a:r>
            <a:br>
              <a:rPr lang="pt-BR" dirty="0" smtClean="0"/>
            </a:br>
            <a:r>
              <a:rPr lang="pt-BR" dirty="0" smtClean="0"/>
              <a:t>ABRA OS OLHOS DO MEU CORAÇÃO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QUERO TE VER, </a:t>
            </a:r>
            <a:br>
              <a:rPr lang="pt-BR" dirty="0" smtClean="0"/>
            </a:br>
            <a:r>
              <a:rPr lang="pt-BR" dirty="0" smtClean="0"/>
              <a:t>QUERO TE VER</a:t>
            </a:r>
            <a:br>
              <a:rPr lang="pt-BR" dirty="0" smtClean="0"/>
            </a:br>
            <a:r>
              <a:rPr lang="pt-BR" dirty="0" smtClean="0"/>
              <a:t> SENHOR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ABRA OS OLHOS DO MEU CORAÇÃO</a:t>
            </a:r>
            <a:br>
              <a:rPr lang="pt-BR" dirty="0" smtClean="0"/>
            </a:br>
            <a:r>
              <a:rPr lang="pt-BR" dirty="0" smtClean="0"/>
              <a:t>ABRA OS OLHOS DO MEU CORAÇÃO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QUERO TE VER, </a:t>
            </a:r>
            <a:br>
              <a:rPr lang="pt-BR" dirty="0" smtClean="0"/>
            </a:br>
            <a:r>
              <a:rPr lang="pt-BR" dirty="0" smtClean="0"/>
              <a:t>QUERO TE VER</a:t>
            </a:r>
            <a:br>
              <a:rPr lang="pt-BR" dirty="0" smtClean="0"/>
            </a:br>
            <a:r>
              <a:rPr lang="pt-BR" dirty="0" smtClean="0"/>
              <a:t> SENHOR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ABRA OS OLHOS DO MEU CORAÇÃO</a:t>
            </a:r>
            <a:br>
              <a:rPr lang="pt-BR" dirty="0" smtClean="0"/>
            </a:br>
            <a:r>
              <a:rPr lang="pt-BR" dirty="0" smtClean="0"/>
              <a:t>ABRA OS OLHOS DO MEU CORAÇÃO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QUERO TE VER, </a:t>
            </a:r>
            <a:br>
              <a:rPr lang="pt-BR" dirty="0" smtClean="0"/>
            </a:br>
            <a:r>
              <a:rPr lang="pt-BR" dirty="0" smtClean="0"/>
              <a:t>QUERO TE VER</a:t>
            </a:r>
            <a:br>
              <a:rPr lang="pt-BR" dirty="0" smtClean="0"/>
            </a:br>
            <a:r>
              <a:rPr lang="pt-BR" dirty="0" smtClean="0"/>
              <a:t> SENHOR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85</TotalTime>
  <Words>0</Words>
  <Application>Microsoft Office PowerPoint</Application>
  <PresentationFormat>Apresentação na tela (4:3)</PresentationFormat>
  <Paragraphs>36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azul</vt:lpstr>
      <vt:lpstr>    ABRA OS OLHOS DO MEU CORAÇÃO     </vt:lpstr>
      <vt:lpstr> ABRA OS OLHOS DO MEU CORAÇÃO ABRA OS OLHOS DO MEU CORAÇÃO </vt:lpstr>
      <vt:lpstr> QUERO TE VER,  QUERO TE VER  SENHOR</vt:lpstr>
      <vt:lpstr> ABRA OS OLHOS DO MEU CORAÇÃO ABRA OS OLHOS DO MEU CORAÇÃO </vt:lpstr>
      <vt:lpstr> QUERO TE VER,  QUERO TE VER  SENHOR</vt:lpstr>
      <vt:lpstr> ABRA OS OLHOS DO MEU CORAÇÃO ABRA OS OLHOS DO MEU CORAÇÃO </vt:lpstr>
      <vt:lpstr> QUERO TE VER,  QUERO TE VER  SENHOR</vt:lpstr>
      <vt:lpstr> ABRA OS OLHOS DO MEU CORAÇÃO ABRA OS OLHOS DO MEU CORAÇÃO </vt:lpstr>
      <vt:lpstr> QUERO TE VER,  QUERO TE VER  SENHOR</vt:lpstr>
      <vt:lpstr>  EXALTADO E BEM ALTO, BRILHANDO A LUZ DA TUA GLÓRIA </vt:lpstr>
      <vt:lpstr> DERRAME TEU AMOR  E PODER, POIS TU ÉS SANTO, SANTO, SANTO </vt:lpstr>
      <vt:lpstr>  EXALTADO E BEM ALTO, BRILHANDO A LUZ DA TUA GLÓRIA </vt:lpstr>
      <vt:lpstr> DERRAME TEU AMOR  E PODER, POIS TU ÉS SANTO, SANTO, SANTO </vt:lpstr>
      <vt:lpstr>  EXALTADO E BEM ALTO, BRILHANDO A LUZ DA TUA GLÓRIA </vt:lpstr>
      <vt:lpstr> DERRAME TEU AMOR  E PODER, POIS TU ÉS SANTO, SANTO, SANTO </vt:lpstr>
      <vt:lpstr> SANTO, SANTO, SANTO SANTO, SANTO, SANTO SANTO, SANTO, SANTO QUERO TE VER </vt:lpstr>
      <vt:lpstr> SANTO, SANTO, SANTO SANTO, SANTO, SANTO SANTO, SANTO, SANTO QUERO TE VER </vt:lpstr>
      <vt:lpstr> ABRA OS OLHOS DO MEU CORAÇÃO ABRA OS OLHOS DO MEU CORAÇÃO </vt:lpstr>
      <vt:lpstr> QUERO TE VER,  QUERO TE VER  SENHOR</vt:lpstr>
      <vt:lpstr> ABRA OS OLHOS DO MEU CORAÇÃO ABRA OS OLHOS DO MEU CORAÇÃO </vt:lpstr>
      <vt:lpstr> QUERO TE VER,  QUERO TE VER  SENHOR</vt:lpstr>
      <vt:lpstr>  EXALTADO E BEM ALTO, BRILHANDO A LUZ DA TUA GLÓRIA </vt:lpstr>
      <vt:lpstr> DERRAME TEU AMOR  E PODER, POIS TU ÉS SANTO, SANTO, SANTO </vt:lpstr>
      <vt:lpstr>  EXALTADO E BEM ALTO, BRILHANDO A LUZ DA TUA GLÓRIA </vt:lpstr>
      <vt:lpstr> DERRAME TEU AMOR  E PODER, POIS TU ÉS SANTO, SANTO, SANTO </vt:lpstr>
      <vt:lpstr> SANTO, SANTO, SANTO SANTO, SANTO, SANTO SANTO, SANTO, SANTO QUERO TE VER </vt:lpstr>
      <vt:lpstr> SANTO, SANTO, SANTO SANTO, SANTO, SANTO SANTO, SANTO, SANTO QUERO TE VER </vt:lpstr>
      <vt:lpstr> SANTO, SANTO, SANTO SANTO, SANTO, SANTO SANTO, SANTO, SANTO QUERO TE VER </vt:lpstr>
      <vt:lpstr> SANTO, SANTO, SANTO SANTO, SANTO, SANTO SANTO, SANTO, SANTO QUERO TE VER </vt:lpstr>
      <vt:lpstr>  QUERO TE VER,  QUERO TE VER EU QUERO TE TOCAR, EU QUERO TE ABRAÇAR QUERO TE VER </vt:lpstr>
      <vt:lpstr>  QUERO TE VER,  QUERO TE VER EU QUERO TE TOCAR, EU QUERO TE ABRAÇAR QUERO TE VER </vt:lpstr>
      <vt:lpstr>  QUERO TE VER,  QUERO TE VER EU QUERO TE TOCAR, EU QUERO TE ABRAÇAR QUERO TE VER </vt:lpstr>
      <vt:lpstr>  QUERO TE VER,  QUERO TE VER EU QUERO TE TOCAR, EU QUERO TE ABRAÇAR QUERO TE VER </vt:lpstr>
      <vt:lpstr>  QUERO TE VER,  QUERO TE VER EU QUERO TE TOCAR, EU QUERO TE ABRAÇAR QUERO TE VER </vt:lpstr>
      <vt:lpstr>  QUERO TE VER,  QUERO TE VER EU QUERO TE TOCAR, EU QUERO TE ABRAÇAR QUERO TE VER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Ainda Que a Figueira Fernandinho Tu és a minha porção Tu és a minha herança  Tu és o meu socorro Nos dias de tribulação   Mesmo que meus pais me deixem Mesmo que amigos me traiam  Eu sei que em Seus braços Eu encontro salvação   Ainda que a figueira não floresça Ainda que a videira  não dê o seu fruto  Mesmo que não haja alimento nos campos Eu me alegrarei em Ti     Ainda que a figueira não floresça Ainda que a videira  não dê o seu fruto  Mesmo que não haja alimento nos campos Eu me alegrarei em Ti</dc:title>
  <dc:creator>REGINALDO CAMPOS</dc:creator>
  <cp:lastModifiedBy>Viveiro20</cp:lastModifiedBy>
  <cp:revision>14</cp:revision>
  <dcterms:created xsi:type="dcterms:W3CDTF">2014-07-25T00:31:12Z</dcterms:created>
  <dcterms:modified xsi:type="dcterms:W3CDTF">2016-09-30T20:46:12Z</dcterms:modified>
</cp:coreProperties>
</file>