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25"/>
  </p:handoutMasterIdLst>
  <p:sldIdLst>
    <p:sldId id="256" r:id="rId2"/>
    <p:sldId id="265" r:id="rId3"/>
    <p:sldId id="275" r:id="rId4"/>
    <p:sldId id="261" r:id="rId5"/>
    <p:sldId id="259" r:id="rId6"/>
    <p:sldId id="262" r:id="rId7"/>
    <p:sldId id="276" r:id="rId8"/>
    <p:sldId id="257" r:id="rId9"/>
    <p:sldId id="263" r:id="rId10"/>
    <p:sldId id="258" r:id="rId11"/>
    <p:sldId id="264" r:id="rId12"/>
    <p:sldId id="266" r:id="rId13"/>
    <p:sldId id="277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3" r:id="rId22"/>
    <p:sldId id="260" r:id="rId23"/>
    <p:sldId id="27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1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A1D080A-3514-478B-BCD8-B1F0F49D6B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146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DDA46-1D60-496C-AA90-297DA962E084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D48A1-5809-43C2-A35C-4FCB37422E96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139077"/>
            <a:ext cx="91440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ABRO MÃO</a:t>
            </a:r>
          </a:p>
          <a:p>
            <a:pPr algn="ctr" eaLnBrk="1" hangingPunct="1">
              <a:defRPr/>
            </a:pP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Toque no Altar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8913" y="1407616"/>
            <a:ext cx="8726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ABRO MÃO DOS PRAZERES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DAS MINHAS VONTADES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8913" y="1889879"/>
            <a:ext cx="872648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DAS RIQUEZAS POR TI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ESTOU APAIXONADO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448342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QUEM TENHO EU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CÉUS ALÉM DE TI</a:t>
            </a:r>
          </a:p>
        </p:txBody>
      </p:sp>
    </p:spTree>
    <p:extLst>
      <p:ext uri="{BB962C8B-B14F-4D97-AF65-F5344CB8AC3E}">
        <p14:creationId xmlns:p14="http://schemas.microsoft.com/office/powerpoint/2010/main" val="381830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966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NÃO HÁ NA TERRA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QUEM EU QUEIRA MAIS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 TI</a:t>
            </a:r>
          </a:p>
        </p:txBody>
      </p:sp>
    </p:spTree>
    <p:extLst>
      <p:ext uri="{BB962C8B-B14F-4D97-AF65-F5344CB8AC3E}">
        <p14:creationId xmlns:p14="http://schemas.microsoft.com/office/powerpoint/2010/main" val="381830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057400"/>
            <a:ext cx="9144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ESTOU APAIXONADO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DESESPERADO DE AMOR</a:t>
            </a:r>
          </a:p>
        </p:txBody>
      </p:sp>
    </p:spTree>
    <p:extLst>
      <p:ext uri="{BB962C8B-B14F-4D97-AF65-F5344CB8AC3E}">
        <p14:creationId xmlns:p14="http://schemas.microsoft.com/office/powerpoint/2010/main" val="131908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676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ESTOU DISPOSTO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MORRER POR TI</a:t>
            </a:r>
          </a:p>
        </p:txBody>
      </p:sp>
    </p:spTree>
    <p:extLst>
      <p:ext uri="{BB962C8B-B14F-4D97-AF65-F5344CB8AC3E}">
        <p14:creationId xmlns:p14="http://schemas.microsoft.com/office/powerpoint/2010/main" val="91430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042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CONSTRUIREI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CUME  DO MONTE UM ALTAR</a:t>
            </a:r>
          </a:p>
        </p:txBody>
      </p:sp>
    </p:spTree>
    <p:extLst>
      <p:ext uri="{BB962C8B-B14F-4D97-AF65-F5344CB8AC3E}">
        <p14:creationId xmlns:p14="http://schemas.microsoft.com/office/powerpoint/2010/main" val="323263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1483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SACRIFÍCIO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SOU EU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SACRIFÍCIO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SOU EU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3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1102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MEU SONHOS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MEUS PLANOS</a:t>
            </a:r>
          </a:p>
        </p:txBody>
      </p:sp>
    </p:spTree>
    <p:extLst>
      <p:ext uri="{BB962C8B-B14F-4D97-AF65-F5344CB8AC3E}">
        <p14:creationId xmlns:p14="http://schemas.microsoft.com/office/powerpoint/2010/main" val="326696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21946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MINHA VIDA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TI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372142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QUEM TENHO EU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 CÉUS ALÉM DE TI</a:t>
            </a:r>
          </a:p>
        </p:txBody>
      </p:sp>
    </p:spTree>
    <p:extLst>
      <p:ext uri="{BB962C8B-B14F-4D97-AF65-F5344CB8AC3E}">
        <p14:creationId xmlns:p14="http://schemas.microsoft.com/office/powerpoint/2010/main" val="90507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8913" y="1407616"/>
            <a:ext cx="8726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ABRO MÃO DOS PRAZERES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DAS MINHAS VONTADES</a:t>
            </a:r>
          </a:p>
        </p:txBody>
      </p:sp>
    </p:spTree>
    <p:extLst>
      <p:ext uri="{BB962C8B-B14F-4D97-AF65-F5344CB8AC3E}">
        <p14:creationId xmlns:p14="http://schemas.microsoft.com/office/powerpoint/2010/main" val="84259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8913" y="1889879"/>
            <a:ext cx="872648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DAS RIQUEZAS POR TI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ESTOU APAIXONADO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2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54435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QUE FAZER?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ONDE IR?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SÓ TU TENS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PALAVRAS DE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VIDA ETERNA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6335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QUE FAZER?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ONDE IR?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SÓ TU TENS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PALAVRAS DE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VIDA ETERNA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371600" y="5257800"/>
            <a:ext cx="6477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4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042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NÃO HÁ NA TERRA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QUEM EU QUEIRA MAIS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A TI</a:t>
            </a:r>
          </a:p>
        </p:txBody>
      </p:sp>
    </p:spTree>
    <p:extLst>
      <p:ext uri="{BB962C8B-B14F-4D97-AF65-F5344CB8AC3E}">
        <p14:creationId xmlns:p14="http://schemas.microsoft.com/office/powerpoint/2010/main" val="90507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2057400"/>
            <a:ext cx="9144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ESTOU APAIXONADO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DESESPERADO DE AMOR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676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ESTOU DISPOSTO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MORRER POR 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2042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CONSTRUIREI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CUME  DO MONTE UM ALTAR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15240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SACRIFÍCIO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SOU EU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SACRIFÍCIO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SOU EU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1102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MEU SONHOS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MEUS PLANOS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21946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ABRO MÃO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 MINHA VIDA </a:t>
            </a:r>
          </a:p>
          <a:p>
            <a:pPr algn="ctr"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TI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84</TotalTime>
  <Words>207</Words>
  <Application>Microsoft Office PowerPoint</Application>
  <PresentationFormat>Apresentação na tela (4:3)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Aller Display</vt:lpstr>
      <vt:lpstr>Arial</vt:lpstr>
      <vt:lpstr>Calibri</vt:lpstr>
      <vt:lpstr>Tahoma</vt:lpstr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Igreja Presbiteriana de Manaus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Josão de Moreira Mesquita</dc:creator>
  <cp:lastModifiedBy>Matheus Lira de S.</cp:lastModifiedBy>
  <cp:revision>26</cp:revision>
  <dcterms:created xsi:type="dcterms:W3CDTF">2003-12-20T06:50:33Z</dcterms:created>
  <dcterms:modified xsi:type="dcterms:W3CDTF">2018-09-03T12:53:47Z</dcterms:modified>
</cp:coreProperties>
</file>