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2"/>
  </p:notesMasterIdLst>
  <p:sldIdLst>
    <p:sldId id="256" r:id="rId2"/>
    <p:sldId id="259" r:id="rId3"/>
    <p:sldId id="263" r:id="rId4"/>
    <p:sldId id="257" r:id="rId5"/>
    <p:sldId id="264" r:id="rId6"/>
    <p:sldId id="260" r:id="rId7"/>
    <p:sldId id="265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 varScale="1">
        <p:scale>
          <a:sx n="78" d="100"/>
          <a:sy n="78" d="100"/>
        </p:scale>
        <p:origin x="-108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101F02C0-C62C-4929-AFFF-930C26B9618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17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7E803-EAF9-4145-B23E-B0486562D701}" type="slidenum">
              <a:rPr lang="pt-BR"/>
              <a:pPr/>
              <a:t>1</a:t>
            </a:fld>
            <a:endParaRPr lang="pt-BR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AAE4-795B-460E-9DCD-8AE2F360A42E}" type="slidenum">
              <a:rPr lang="pt-BR"/>
              <a:pPr/>
              <a:t>2</a:t>
            </a:fld>
            <a:endParaRPr lang="pt-B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AAE4-795B-460E-9DCD-8AE2F360A42E}" type="slidenum">
              <a:rPr lang="pt-BR"/>
              <a:pPr/>
              <a:t>3</a:t>
            </a:fld>
            <a:endParaRPr lang="pt-B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D82D8-AB77-4DFC-96C4-EBDA9A4AE741}" type="slidenum">
              <a:rPr lang="pt-BR"/>
              <a:pPr/>
              <a:t>8</a:t>
            </a:fld>
            <a:endParaRPr lang="pt-BR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0275F-99CD-4CEF-9B03-662DE000097C}" type="slidenum">
              <a:rPr lang="pt-BR"/>
              <a:pPr/>
              <a:t>9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0275F-99CD-4CEF-9B03-662DE000097C}" type="slidenum">
              <a:rPr lang="pt-BR"/>
              <a:pPr/>
              <a:t>10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E0ABD3D-2452-47F7-9459-78459090CE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/>
              <a:pPr>
                <a:defRPr/>
              </a:pPr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620688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ACENDA UMA LUZ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DEIXE-A BRILHAR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LUZ DE JESUS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BRILHA EM TODO LUGAR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206084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NECESSIDADE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ACENDA UMA LUZ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ESCURIDÃO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971600" y="5157192"/>
            <a:ext cx="7200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" y="141277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PODE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ESCONDER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SE PODE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APAGAR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" y="19888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NECESSIDADE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ACENDA UMA LUZ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ESCURIDÃO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14850" y="10191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pt-BR" sz="4000">
              <a:latin typeface="Times New Roman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47161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COMO POIS INVOCARÃO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AQUELE EM QUEM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CRIDO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14850" y="10191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pt-BR" sz="4000">
              <a:latin typeface="Times New Roman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0178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COMO CRERÃO NAQUELE DE QUEM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NADA OUVIRAM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14850" y="10191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pt-BR" sz="4000">
              <a:latin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2161887"/>
            <a:ext cx="914399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COMO OUVIRÃO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NÃO HÁ QUEM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PREGUE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14850" y="10191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pt-BR" sz="4000">
              <a:latin typeface="Times New Roman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-99392"/>
            <a:ext cx="9143999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FORMOSOS SÃO</a:t>
            </a: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PÉS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DOS QUE ANUNCIAM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PAZ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BOAS NOVAS DE JESUS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692696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ACENDA UMA LUZ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DEIXE-A BRILHAR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LUZ DE JESUS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BRILHA EM TODO LUGAR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141277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SE PODE ESCONDER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SE PODE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APAGAR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65</TotalTime>
  <Words>104</Words>
  <Application>Microsoft Office PowerPoint</Application>
  <PresentationFormat>Apresentação na tela (4:3)</PresentationFormat>
  <Paragraphs>38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My house</dc:creator>
  <cp:lastModifiedBy>Narrubia</cp:lastModifiedBy>
  <cp:revision>24</cp:revision>
  <dcterms:created xsi:type="dcterms:W3CDTF">2003-01-30T00:30:03Z</dcterms:created>
  <dcterms:modified xsi:type="dcterms:W3CDTF">2016-04-27T18:05:15Z</dcterms:modified>
</cp:coreProperties>
</file>