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9"/>
  </p:notesMasterIdLst>
  <p:sldIdLst>
    <p:sldId id="256" r:id="rId2"/>
    <p:sldId id="376" r:id="rId3"/>
    <p:sldId id="435" r:id="rId4"/>
    <p:sldId id="415" r:id="rId5"/>
    <p:sldId id="377" r:id="rId6"/>
    <p:sldId id="441" r:id="rId7"/>
    <p:sldId id="442" r:id="rId8"/>
    <p:sldId id="443" r:id="rId9"/>
    <p:sldId id="436" r:id="rId10"/>
    <p:sldId id="437" r:id="rId11"/>
    <p:sldId id="438" r:id="rId12"/>
    <p:sldId id="439" r:id="rId13"/>
    <p:sldId id="404" r:id="rId14"/>
    <p:sldId id="416" r:id="rId15"/>
    <p:sldId id="440" r:id="rId16"/>
    <p:sldId id="444" r:id="rId17"/>
    <p:sldId id="44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6286" autoAdjust="0"/>
  </p:normalViewPr>
  <p:slideViewPr>
    <p:cSldViewPr>
      <p:cViewPr>
        <p:scale>
          <a:sx n="68" d="100"/>
          <a:sy n="68" d="100"/>
        </p:scale>
        <p:origin x="1032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312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1984-7D75-4A04-860F-0825B5705DF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AA295-71D0-46FD-85F8-9F5774E53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6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A295-71D0-46FD-85F8-9F5774E539E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40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A295-71D0-46FD-85F8-9F5774E539E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59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A295-71D0-46FD-85F8-9F5774E539E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77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A295-71D0-46FD-85F8-9F5774E539E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2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A295-71D0-46FD-85F8-9F5774E539E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1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A295-71D0-46FD-85F8-9F5774E539E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22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E9BECBF-0481-47FF-A93E-88EE43521E0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F85E25-A52C-4147-81D6-62052E58F18C}" type="datetimeFigureOut">
              <a:rPr lang="pt-BR" smtClean="0"/>
              <a:pPr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4CD42B-E681-491D-B016-324DBC817F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F85E25-A52C-4147-81D6-62052E58F18C}" type="datetimeFigureOut">
              <a:rPr lang="pt-BR" smtClean="0"/>
              <a:pPr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4CD42B-E681-491D-B016-324DBC817F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2780928"/>
            <a:ext cx="8928992" cy="1512168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EM MIM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4005064"/>
            <a:ext cx="8784976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sz="4800" b="1" dirty="0" smtClean="0">
                <a:latin typeface="Tw Cen MT Condensed Extra Bold" pitchFamily="34" charset="0"/>
              </a:rPr>
              <a:t/>
            </a:r>
            <a:br>
              <a:rPr lang="en-GB" sz="4800" b="1" dirty="0" smtClean="0">
                <a:latin typeface="Tw Cen MT Condensed Extra Bold" pitchFamily="34" charset="0"/>
              </a:rPr>
            </a:b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rPr>
              <a:t>Versão Beto Tavares</a:t>
            </a:r>
            <a:endParaRPr lang="pt-BR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4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528392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NEM A VISÃO MORRER CLAMANDO ESTOU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EM MIM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158528" cy="4248472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SER,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CORAÇÃO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VOCÊ CONHECE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OUTRA VEZ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528392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OH! VEM ME CORRIGIR COM SEU AMOR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ACENDA O FOGO OUTRA VEZ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6004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REFINADO SEREI, PRECIOSO METAL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POBRE E NU, HUMILHADO ESTOU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672408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VEM ME ORNAR, NÃO ME ENVERGONHAREI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EM MIM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92696"/>
            <a:ext cx="9158528" cy="18002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OUTRA VEZ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EM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MIM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1691680" y="522920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58528" cy="18002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EM MIM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58528" cy="18002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OUTRA VEZ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6004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NÃO DEIXE O MEU AMOR SE ESFRIAR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EM MIM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528392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NEM A VISÃO MORRER CLAMANDO ESTOU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EM MIM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158528" cy="4248472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SER,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CORAÇÃO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VOCÊ CONHECE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OUTRA VEZ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528392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OH! VEM ME CORRIGIR COM SEU AMOR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ACENDA O FOGO OUTRA VEZ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6004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REFINADO SEREI, PRECIOSO METAL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POBRE E NU, HUMILHADO ESTOU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672408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VEM ME ORNAR, NÃO ME ENVERGONHAREI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EM MIM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924944"/>
            <a:ext cx="9158528" cy="936104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INSTRUMENTAL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6004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NÃO DEIXE O MEU AMOR SE ESFRIAR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ACENDE O FOGO EM MIM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643</TotalTime>
  <Words>177</Words>
  <Application>Microsoft Office PowerPoint</Application>
  <PresentationFormat>Apresentação na tela (4:3)</PresentationFormat>
  <Paragraphs>42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Aller Display</vt:lpstr>
      <vt:lpstr>Arial</vt:lpstr>
      <vt:lpstr>Calibri</vt:lpstr>
      <vt:lpstr>Tw Cen MT Condensed Extra Bold</vt:lpstr>
      <vt:lpstr>IPM agua</vt:lpstr>
      <vt:lpstr>ACENDE O FOGO EM MIM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SENHOR É BOM Ron Kenoly</dc:title>
  <dc:creator>Matheu Aquino</dc:creator>
  <cp:lastModifiedBy>Narrubia</cp:lastModifiedBy>
  <cp:revision>53</cp:revision>
  <dcterms:created xsi:type="dcterms:W3CDTF">2014-12-31T16:27:22Z</dcterms:created>
  <dcterms:modified xsi:type="dcterms:W3CDTF">2016-11-17T15:51:03Z</dcterms:modified>
</cp:coreProperties>
</file>