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3" r:id="rId4"/>
    <p:sldId id="266" r:id="rId5"/>
    <p:sldId id="264" r:id="rId6"/>
    <p:sldId id="267" r:id="rId7"/>
    <p:sldId id="265" r:id="rId8"/>
    <p:sldId id="268" r:id="rId9"/>
    <p:sldId id="25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5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3" d="100"/>
          <a:sy n="103" d="100"/>
        </p:scale>
        <p:origin x="-11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F188862-BD9C-4564-A48D-22586248161C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8D3E95D-BF3C-4386-ADD1-F9F5A02708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188862-BD9C-4564-A48D-22586248161C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D3E95D-BF3C-4386-ADD1-F9F5A02708B6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6489"/>
            <a:ext cx="9144000" cy="1658615"/>
          </a:xfrm>
        </p:spPr>
        <p:txBody>
          <a:bodyPr/>
          <a:lstStyle/>
          <a:p>
            <a:r>
              <a:rPr lang="pt-BR" sz="7500" dirty="0" smtClean="0"/>
              <a:t>ACIMA DE TUDO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400" i="1" dirty="0" smtClean="0"/>
              <a:t>Trazendo a Arca</a:t>
            </a:r>
            <a:endParaRPr lang="pt-BR" sz="4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TOMA O TEU LUGAR</a:t>
            </a:r>
            <a:br>
              <a:rPr lang="pt-BR" dirty="0" smtClean="0"/>
            </a:br>
            <a:r>
              <a:rPr lang="pt-BR" dirty="0" smtClean="0"/>
              <a:t>E HABITA ENTRE NÓS</a:t>
            </a:r>
            <a:br>
              <a:rPr lang="pt-BR" dirty="0" smtClean="0"/>
            </a:br>
            <a:r>
              <a:rPr lang="pt-BR" dirty="0" smtClean="0"/>
              <a:t>OH SANTO DEUS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2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95232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ACIMA </a:t>
            </a:r>
            <a:r>
              <a:rPr lang="pt-BR" dirty="0"/>
              <a:t>D</a:t>
            </a:r>
            <a:r>
              <a:rPr lang="pt-BR" dirty="0" smtClean="0"/>
              <a:t>E TODOS, ACIMA DE TUDO</a:t>
            </a:r>
            <a:br>
              <a:rPr lang="pt-BR" dirty="0" smtClean="0"/>
            </a:br>
            <a:r>
              <a:rPr lang="pt-BR" dirty="0" smtClean="0"/>
              <a:t>ESTÁ O SENHOR ENTRONIZADO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2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OS ANJOS E </a:t>
            </a:r>
            <a:br>
              <a:rPr lang="pt-BR" dirty="0" smtClean="0"/>
            </a:br>
            <a:r>
              <a:rPr lang="pt-BR" dirty="0" smtClean="0"/>
              <a:t>OS HOMENS, </a:t>
            </a:r>
            <a:br>
              <a:rPr lang="pt-BR" dirty="0" smtClean="0"/>
            </a:br>
            <a:r>
              <a:rPr lang="pt-BR" dirty="0" smtClean="0"/>
              <a:t>OS CÉUS E A TERRA,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12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MONTANHAS E MARES DECLARAM QUEM </a:t>
            </a:r>
            <a:br>
              <a:rPr lang="pt-BR" dirty="0" smtClean="0"/>
            </a:br>
            <a:r>
              <a:rPr lang="pt-BR" dirty="0" smtClean="0"/>
              <a:t>TU ÉS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0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8920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TU ÉS SENHOR E REI, GOVERNAS SOBRE </a:t>
            </a:r>
            <a:br>
              <a:rPr lang="pt-BR" dirty="0" smtClean="0"/>
            </a:br>
            <a:r>
              <a:rPr lang="pt-BR" dirty="0" smtClean="0"/>
              <a:t>O UNIVERSO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071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83111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JUSTO E FIEL, </a:t>
            </a:r>
            <a:br>
              <a:rPr lang="pt-BR" dirty="0" smtClean="0"/>
            </a:br>
            <a:r>
              <a:rPr lang="pt-BR" dirty="0" smtClean="0"/>
              <a:t>VESTIDO DE GLÓRIA </a:t>
            </a:r>
            <a:br>
              <a:rPr lang="pt-BR" dirty="0" smtClean="0"/>
            </a:br>
            <a:r>
              <a:rPr lang="pt-BR" dirty="0" smtClean="0"/>
              <a:t>E PODER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7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COROADO ESTÁS </a:t>
            </a:r>
            <a:br>
              <a:rPr lang="pt-BR" dirty="0" smtClean="0"/>
            </a:br>
            <a:r>
              <a:rPr lang="pt-BR" dirty="0" smtClean="0"/>
              <a:t>PRA SEMPRE  REINARÁS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220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PROSTRADOS </a:t>
            </a:r>
            <a:br>
              <a:rPr lang="pt-BR" dirty="0" smtClean="0"/>
            </a:br>
            <a:r>
              <a:rPr lang="pt-BR" dirty="0" smtClean="0"/>
              <a:t>AOS SEUS PÉS, </a:t>
            </a:r>
            <a:br>
              <a:rPr lang="pt-BR" dirty="0" smtClean="0"/>
            </a:br>
            <a:r>
              <a:rPr lang="pt-BR" dirty="0" smtClean="0"/>
              <a:t>ERGUEMOS O TEU SANTO NOME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07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EM ADORAÇÃO, </a:t>
            </a:r>
            <a:br>
              <a:rPr lang="pt-BR" dirty="0" smtClean="0"/>
            </a:br>
            <a:r>
              <a:rPr lang="pt-BR" dirty="0" smtClean="0"/>
              <a:t>NOS ENTREGAMOS </a:t>
            </a:r>
            <a:br>
              <a:rPr lang="pt-BR" dirty="0" smtClean="0"/>
            </a:br>
            <a:r>
              <a:rPr lang="pt-BR" dirty="0" smtClean="0"/>
              <a:t>A 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469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TOMA O TEU LUGAR</a:t>
            </a:r>
            <a:br>
              <a:rPr lang="pt-BR" dirty="0" smtClean="0"/>
            </a:br>
            <a:r>
              <a:rPr lang="pt-BR" dirty="0" smtClean="0"/>
              <a:t>E HABITA ENTRE NÓS</a:t>
            </a:r>
            <a:br>
              <a:rPr lang="pt-BR" dirty="0" smtClean="0"/>
            </a:br>
            <a:r>
              <a:rPr lang="pt-BR" dirty="0" smtClean="0"/>
              <a:t>OH SANTO DEUS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90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952328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ACIMA </a:t>
            </a:r>
            <a:r>
              <a:rPr lang="pt-BR" dirty="0"/>
              <a:t>D</a:t>
            </a:r>
            <a:r>
              <a:rPr lang="pt-BR" dirty="0" smtClean="0"/>
              <a:t>E TODOS, ACIMA DE TUDO</a:t>
            </a:r>
            <a:br>
              <a:rPr lang="pt-BR" dirty="0" smtClean="0"/>
            </a:br>
            <a:r>
              <a:rPr lang="pt-BR" dirty="0" smtClean="0"/>
              <a:t>ESTÁ O SENHOR ENTRONIZADO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OH SANTO DEUS</a:t>
            </a:r>
            <a:br>
              <a:rPr lang="pt-BR" dirty="0" smtClean="0"/>
            </a:br>
            <a:r>
              <a:rPr lang="pt-BR" dirty="0" smtClean="0"/>
              <a:t>(SANTO DEUS, SANTO DEUS, SANTO DEUS)</a:t>
            </a:r>
            <a:br>
              <a:rPr lang="pt-BR" dirty="0" smtClean="0"/>
            </a:br>
            <a:r>
              <a:rPr lang="pt-BR" dirty="0" smtClean="0"/>
              <a:t>(8X)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1691680" y="5301208"/>
            <a:ext cx="5760640" cy="0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OS ANJOS E </a:t>
            </a:r>
            <a:br>
              <a:rPr lang="pt-BR" dirty="0" smtClean="0"/>
            </a:br>
            <a:r>
              <a:rPr lang="pt-BR" dirty="0" smtClean="0"/>
              <a:t>OS HOMENS, </a:t>
            </a:r>
            <a:br>
              <a:rPr lang="pt-BR" dirty="0" smtClean="0"/>
            </a:br>
            <a:r>
              <a:rPr lang="pt-BR" dirty="0" smtClean="0"/>
              <a:t>OS CÉUS E A TERRA, 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MONTANHAS E MARES DECLARAM QUEM </a:t>
            </a:r>
            <a:br>
              <a:rPr lang="pt-BR" dirty="0" smtClean="0"/>
            </a:br>
            <a:r>
              <a:rPr lang="pt-BR" dirty="0" smtClean="0"/>
              <a:t>TU ÉS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6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8920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TU ÉS SENHOR E REI, GOVERNAS SOBRE </a:t>
            </a:r>
            <a:br>
              <a:rPr lang="pt-BR" dirty="0" smtClean="0"/>
            </a:br>
            <a:r>
              <a:rPr lang="pt-BR" dirty="0" smtClean="0"/>
              <a:t>O UNIVERSO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83111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JUSTO E FIEL, </a:t>
            </a:r>
            <a:br>
              <a:rPr lang="pt-BR" dirty="0" smtClean="0"/>
            </a:br>
            <a:r>
              <a:rPr lang="pt-BR" dirty="0" smtClean="0"/>
              <a:t>VESTIDO DE GLÓRIA </a:t>
            </a:r>
            <a:br>
              <a:rPr lang="pt-BR" dirty="0" smtClean="0"/>
            </a:br>
            <a:r>
              <a:rPr lang="pt-BR" dirty="0" smtClean="0"/>
              <a:t>E PODER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9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COROADO ESTÁS </a:t>
            </a:r>
            <a:br>
              <a:rPr lang="pt-BR" dirty="0" smtClean="0"/>
            </a:br>
            <a:r>
              <a:rPr lang="pt-BR" dirty="0" smtClean="0"/>
              <a:t>PRA SEMPRE  REINARÁS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51063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PROSTRADOS </a:t>
            </a:r>
            <a:br>
              <a:rPr lang="pt-BR" dirty="0" smtClean="0"/>
            </a:br>
            <a:r>
              <a:rPr lang="pt-BR" dirty="0" smtClean="0"/>
              <a:t>AOS SEUS PÉS, </a:t>
            </a:r>
            <a:br>
              <a:rPr lang="pt-BR" dirty="0" smtClean="0"/>
            </a:br>
            <a:r>
              <a:rPr lang="pt-BR" dirty="0" smtClean="0"/>
              <a:t>ERGUEMOS O TEU SANTO NOME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30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679055"/>
            <a:ext cx="9144000" cy="1470025"/>
          </a:xfrm>
        </p:spPr>
        <p:txBody>
          <a:bodyPr/>
          <a:lstStyle/>
          <a:p>
            <a:pPr>
              <a:lnSpc>
                <a:spcPts val="7000"/>
              </a:lnSpc>
            </a:pPr>
            <a:r>
              <a:rPr lang="pt-BR" dirty="0" smtClean="0"/>
              <a:t>EM ADORAÇÃO, </a:t>
            </a:r>
            <a:br>
              <a:rPr lang="pt-BR" dirty="0" smtClean="0"/>
            </a:br>
            <a:r>
              <a:rPr lang="pt-BR" dirty="0" smtClean="0"/>
              <a:t>NOS ENTREGAMOS </a:t>
            </a:r>
            <a:br>
              <a:rPr lang="pt-BR" dirty="0" smtClean="0"/>
            </a:br>
            <a:r>
              <a:rPr lang="pt-BR" dirty="0" smtClean="0"/>
              <a:t>A TI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zul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azul</Template>
  <TotalTime>42</TotalTime>
  <Words>80</Words>
  <Application>Microsoft Office PowerPoint</Application>
  <PresentationFormat>Apresentação na tela (4:3)</PresentationFormat>
  <Paragraphs>20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azul</vt:lpstr>
      <vt:lpstr>ACIMA DE TUDO Trazendo a Arca</vt:lpstr>
      <vt:lpstr>ACIMA DE TODOS, ACIMA DE TUDO ESTÁ O SENHOR ENTRONIZADO </vt:lpstr>
      <vt:lpstr>OS ANJOS E  OS HOMENS,  OS CÉUS E A TERRA, </vt:lpstr>
      <vt:lpstr>MONTANHAS E MARES DECLARAM QUEM  TU ÉS</vt:lpstr>
      <vt:lpstr>TU ÉS SENHOR E REI, GOVERNAS SOBRE  O UNIVERSO</vt:lpstr>
      <vt:lpstr>JUSTO E FIEL,  VESTIDO DE GLÓRIA  E PODER </vt:lpstr>
      <vt:lpstr>COROADO ESTÁS  PRA SEMPRE  REINARÁS</vt:lpstr>
      <vt:lpstr>PROSTRADOS  AOS SEUS PÉS,  ERGUEMOS O TEU SANTO NOME</vt:lpstr>
      <vt:lpstr>EM ADORAÇÃO,  NOS ENTREGAMOS  A TI</vt:lpstr>
      <vt:lpstr>TOMA O TEU LUGAR E HABITA ENTRE NÓS OH SANTO DEUS</vt:lpstr>
      <vt:lpstr>ACIMA DE TODOS, ACIMA DE TUDO ESTÁ O SENHOR ENTRONIZADO </vt:lpstr>
      <vt:lpstr>OS ANJOS E  OS HOMENS,  OS CÉUS E A TERRA, </vt:lpstr>
      <vt:lpstr>MONTANHAS E MARES DECLARAM QUEM  TU ÉS</vt:lpstr>
      <vt:lpstr>TU ÉS SENHOR E REI, GOVERNAS SOBRE  O UNIVERSO</vt:lpstr>
      <vt:lpstr>JUSTO E FIEL,  VESTIDO DE GLÓRIA  E PODER </vt:lpstr>
      <vt:lpstr>COROADO ESTÁS  PRA SEMPRE  REINARÁS</vt:lpstr>
      <vt:lpstr>PROSTRADOS  AOS SEUS PÉS,  ERGUEMOS O TEU SANTO NOME</vt:lpstr>
      <vt:lpstr>EM ADORAÇÃO,  NOS ENTREGAMOS  A TI</vt:lpstr>
      <vt:lpstr>TOMA O TEU LUGAR E HABITA ENTRE NÓS OH SANTO DEUS</vt:lpstr>
      <vt:lpstr>OH SANTO DEUS (SANTO DEUS, SANTO DEUS, SANTO DEUS) (8X)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TEU NOME É SANTO Daniel Souza</dc:title>
  <dc:creator>Viveiro20</dc:creator>
  <cp:lastModifiedBy>Narrubia</cp:lastModifiedBy>
  <cp:revision>7</cp:revision>
  <dcterms:created xsi:type="dcterms:W3CDTF">2015-12-06T17:27:01Z</dcterms:created>
  <dcterms:modified xsi:type="dcterms:W3CDTF">2016-09-08T20:34:56Z</dcterms:modified>
</cp:coreProperties>
</file>