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93" r:id="rId4"/>
    <p:sldId id="278" r:id="rId5"/>
    <p:sldId id="294" r:id="rId6"/>
    <p:sldId id="279" r:id="rId7"/>
    <p:sldId id="280" r:id="rId8"/>
    <p:sldId id="281" r:id="rId9"/>
    <p:sldId id="282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CD359-8701-424A-AFF9-D06F9E439373}" type="datetimeFigureOut">
              <a:rPr lang="pt-BR" smtClean="0"/>
              <a:pPr>
                <a:defRPr/>
              </a:pPr>
              <a:t>10/03/2016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65DD2-C507-4BD8-BB6D-1AAE4554314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D164-9350-4127-82CE-CDE8BEC0F0E1}" type="datetimeFigureOut">
              <a:rPr lang="pt-BR" smtClean="0"/>
              <a:pPr>
                <a:defRPr/>
              </a:pPr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3BFA2-EDBE-416B-A0CC-2F188EC5D97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1638300"/>
            <a:ext cx="9144000" cy="2654300"/>
          </a:xfrm>
          <a:prstGeom prst="rect">
            <a:avLst/>
          </a:prstGeom>
          <a:noFill/>
          <a:ln>
            <a:noFill/>
          </a:ln>
        </p:spPr>
        <p:txBody>
          <a:bodyPr lIns="72000" tIns="1800000" rIns="72000" bIns="864000" anchor="ctr">
            <a:sp3d extrusionH="57150">
              <a:extrusionClr>
                <a:srgbClr val="92D050"/>
              </a:extrusion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8000" b="1" dirty="0">
                <a:ln w="19050">
                  <a:noFill/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ller Display" pitchFamily="2" charset="0"/>
              </a:rPr>
              <a:t>ACLAME AO SENHOR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4581128"/>
            <a:ext cx="9144000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Hillsong</a:t>
            </a:r>
            <a:r>
              <a:rPr lang="pt-BR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</a:t>
            </a:r>
            <a:r>
              <a:rPr lang="pt-BR" sz="4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Music</a:t>
            </a:r>
            <a:endParaRPr lang="pt-BR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764704"/>
            <a:ext cx="9144000" cy="3816424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1440000" rIns="36000" bIns="36000" anchor="ctr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MEU JESUS,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SALVADOR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OUTRO IGUAL NÃO HÁ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-99392"/>
            <a:ext cx="9144000" cy="5616624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1440000" rIns="36000" bIns="36000" anchor="ctr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TODOS OS DIAS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EU LOUVAREI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AS MARAVILHAS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DE TEU AMOR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2060848"/>
            <a:ext cx="9144000" cy="3312368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0" rIns="36000" bIns="0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CONSOLO, ABRIGO,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REFÚGIO E FORÇA É O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1916832"/>
            <a:ext cx="9144000" cy="3096344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0" rIns="36000" bIns="0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COM TODO O MEU SER,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COM TUDO QUE SOU,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SEMPRE TE ADORAREI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648398"/>
            <a:ext cx="9144000" cy="5184576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0" rIns="36000" bIns="36000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ACLAME AO SENHOR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TODA TERRA </a:t>
            </a:r>
            <a:endParaRPr lang="pt-BR" sz="6600" b="1" dirty="0" smtClean="0">
              <a:ln w="11430">
                <a:noFill/>
              </a:ln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ler Display" pitchFamily="2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E </a:t>
            </a: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CANTEMOS,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PODER, MAJESTADE, LOUVORES AO </a:t>
            </a:r>
            <a:r>
              <a:rPr lang="pt-BR" sz="6600" b="1" dirty="0" smtClean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REI</a:t>
            </a:r>
            <a:endParaRPr lang="pt-BR" sz="6600" b="1" dirty="0">
              <a:ln w="11430">
                <a:noFill/>
              </a:ln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908720"/>
            <a:ext cx="9144000" cy="4104456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0" rIns="36000" bIns="36000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MONTANHAS SE PROSTREM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E RUJAM OS MARES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AO SOM DE TEU </a:t>
            </a:r>
            <a:r>
              <a:rPr lang="pt-BR" sz="6600" b="1" dirty="0" smtClean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NOME</a:t>
            </a:r>
            <a:endParaRPr lang="pt-BR" sz="6600" b="1" dirty="0">
              <a:ln w="11430">
                <a:noFill/>
              </a:ln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1268760"/>
            <a:ext cx="9144000" cy="4536504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0" rIns="36000" bIns="36000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ALEGRE TE LOUVO POR TEUS GRANDES FEITOS,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FIRMADO ESTAREI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SEMPRE TE </a:t>
            </a:r>
            <a:r>
              <a:rPr lang="pt-BR" sz="6600" b="1" dirty="0" smtClean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AMAREI</a:t>
            </a:r>
            <a:endParaRPr lang="pt-BR" sz="6600" b="1" dirty="0">
              <a:ln w="11430">
                <a:noFill/>
              </a:ln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2060848"/>
            <a:ext cx="9144000" cy="3672408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0" rIns="36000" bIns="36000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INCOMPARÁVEIS SÃO AS PROMESSAS DO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648398"/>
            <a:ext cx="9144000" cy="5184576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0" rIns="36000" bIns="36000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ACLAME AO SENHOR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TODA TERRA </a:t>
            </a:r>
            <a:endParaRPr lang="pt-BR" sz="6600" b="1" dirty="0" smtClean="0">
              <a:ln w="11430">
                <a:noFill/>
              </a:ln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ler Display" pitchFamily="2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E </a:t>
            </a: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CANTEMOS,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PODER, MAJESTADE, LOUVORES AO </a:t>
            </a:r>
            <a:r>
              <a:rPr lang="pt-BR" sz="6600" b="1" dirty="0" smtClean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REI</a:t>
            </a:r>
            <a:endParaRPr lang="pt-BR" sz="6600" b="1" dirty="0">
              <a:ln w="11430">
                <a:noFill/>
              </a:ln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908720"/>
            <a:ext cx="9144000" cy="4104456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0" rIns="36000" bIns="36000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MONTANHAS SE PROSTREM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E RUJAM OS MARES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AO SOM DE TEU </a:t>
            </a:r>
            <a:r>
              <a:rPr lang="pt-BR" sz="6600" b="1" dirty="0" smtClean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NOME</a:t>
            </a:r>
            <a:endParaRPr lang="pt-BR" sz="6600" b="1" dirty="0">
              <a:ln w="11430">
                <a:noFill/>
              </a:ln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764704"/>
            <a:ext cx="9144000" cy="3816424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1440000" rIns="36000" bIns="36000" anchor="ctr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MEU JESUS,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SALVADOR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OUTRO IGUAL NÃO HÁ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1268760"/>
            <a:ext cx="9144000" cy="4536504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0" rIns="36000" bIns="36000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ALEGRE TE LOUVO POR TEUS GRANDES FEITOS,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FIRMADO ESTAREI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SEMPRE TE </a:t>
            </a:r>
            <a:r>
              <a:rPr lang="pt-BR" sz="6600" b="1" dirty="0" smtClean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AMAREI</a:t>
            </a:r>
            <a:endParaRPr lang="pt-BR" sz="6600" b="1" dirty="0">
              <a:ln w="11430">
                <a:noFill/>
              </a:ln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1196752"/>
            <a:ext cx="9144000" cy="3672408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0" rIns="36000" bIns="36000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INCOMPARÁVEIS SÃO AS PROMESSAS DO SENHOR</a:t>
            </a:r>
            <a:r>
              <a:rPr lang="pt-BR" sz="6600" b="1" dirty="0" smtClean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!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(2x)</a:t>
            </a:r>
            <a:endParaRPr lang="pt-BR" sz="6600" b="1" dirty="0">
              <a:ln w="11430">
                <a:noFill/>
              </a:ln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1259632" y="5301208"/>
            <a:ext cx="662473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-99392"/>
            <a:ext cx="9144000" cy="5616624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1440000" rIns="36000" bIns="36000" anchor="ctr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TODOS OS DIAS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EU LOUVAREI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AS MARAVILHAS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DE TEU AMOR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2060848"/>
            <a:ext cx="9144000" cy="3312368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0" rIns="36000" bIns="0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CONSOLO, ABRIGO,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REFÚGIO E FORÇA É O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1916832"/>
            <a:ext cx="9144000" cy="3096344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0" rIns="36000" bIns="0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COM TODO O MEU SER,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COM TUDO QUE SOU,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SEMPRE TE ADORAREI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648398"/>
            <a:ext cx="9144000" cy="5184576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0" rIns="36000" bIns="36000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ACLAME AO SENHOR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TODA TERRA </a:t>
            </a:r>
            <a:endParaRPr lang="pt-BR" sz="6600" b="1" dirty="0" smtClean="0">
              <a:ln w="11430">
                <a:noFill/>
              </a:ln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ler Display" pitchFamily="2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E </a:t>
            </a: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CANTEMOS,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PODER, MAJESTADE, LOUVORES AO </a:t>
            </a:r>
            <a:r>
              <a:rPr lang="pt-BR" sz="6600" b="1" dirty="0" smtClean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REI</a:t>
            </a:r>
            <a:endParaRPr lang="pt-BR" sz="6600" b="1" dirty="0">
              <a:ln w="11430">
                <a:noFill/>
              </a:ln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908720"/>
            <a:ext cx="9144000" cy="4104456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0" rIns="36000" bIns="36000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MONTANHAS SE PROSTREM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E RUJAM OS MARES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AO SOM DE TEU </a:t>
            </a:r>
            <a:r>
              <a:rPr lang="pt-BR" sz="6600" b="1" dirty="0" smtClean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NOME</a:t>
            </a:r>
            <a:endParaRPr lang="pt-BR" sz="6600" b="1" dirty="0">
              <a:ln w="11430">
                <a:noFill/>
              </a:ln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1268760"/>
            <a:ext cx="9144000" cy="4536504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0" rIns="36000" bIns="36000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ALEGRE TE LOUVO POR TEUS GRANDES FEITOS,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FIRMADO ESTAREI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SEMPRE TE </a:t>
            </a:r>
            <a:r>
              <a:rPr lang="pt-BR" sz="6600" b="1" dirty="0" smtClean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AMAREI</a:t>
            </a:r>
            <a:endParaRPr lang="pt-BR" sz="6600" b="1" dirty="0">
              <a:ln w="11430">
                <a:noFill/>
              </a:ln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2060848"/>
            <a:ext cx="9144000" cy="3672408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 extrusionH="76200">
            <a:extrusionClr>
              <a:srgbClr val="92D050"/>
            </a:extrusionClr>
          </a:sp3d>
        </p:spPr>
        <p:txBody>
          <a:bodyPr lIns="36000" tIns="0" rIns="36000" bIns="36000">
            <a:sp3d contourW="12700">
              <a:bevelT w="25400" h="25400"/>
              <a:contourClr>
                <a:srgbClr val="92D050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1430">
                  <a:noFill/>
                </a:ln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ler Display" pitchFamily="2" charset="0"/>
              </a:rPr>
              <a:t>INCOMPARÁVEIS SÃO AS PROMESSAS DO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126</TotalTime>
  <Words>233</Words>
  <Application>Microsoft Office PowerPoint</Application>
  <PresentationFormat>Apresentação na tela (4:3)</PresentationFormat>
  <Paragraphs>60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IPM agua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Narrubia</cp:lastModifiedBy>
  <cp:revision>18</cp:revision>
  <dcterms:created xsi:type="dcterms:W3CDTF">2010-07-14T15:03:28Z</dcterms:created>
  <dcterms:modified xsi:type="dcterms:W3CDTF">2016-03-10T16:33:09Z</dcterms:modified>
</cp:coreProperties>
</file>