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75" r:id="rId5"/>
    <p:sldId id="276" r:id="rId6"/>
    <p:sldId id="257" r:id="rId7"/>
    <p:sldId id="277" r:id="rId8"/>
    <p:sldId id="260" r:id="rId9"/>
    <p:sldId id="278" r:id="rId10"/>
    <p:sldId id="264" r:id="rId11"/>
    <p:sldId id="279" r:id="rId12"/>
    <p:sldId id="280" r:id="rId13"/>
    <p:sldId id="281" r:id="rId14"/>
    <p:sldId id="26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4660"/>
  </p:normalViewPr>
  <p:slideViewPr>
    <p:cSldViewPr>
      <p:cViewPr varScale="1">
        <p:scale>
          <a:sx n="73" d="100"/>
          <a:sy n="73" d="100"/>
        </p:scale>
        <p:origin x="-9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545456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pt-BR" alt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1470"/>
            <a:ext cx="9144000" cy="1655762"/>
          </a:xfrm>
        </p:spPr>
        <p:txBody>
          <a:bodyPr>
            <a:noAutofit/>
          </a:bodyPr>
          <a:lstStyle/>
          <a:p>
            <a:r>
              <a:rPr lang="pt-BR" alt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Dennis </a:t>
            </a:r>
            <a:r>
              <a:rPr lang="pt-BR" altLang="pt-BR" sz="4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Jernigan</a:t>
            </a:r>
            <a:endParaRPr lang="pt-BR" altLang="pt-BR" sz="4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r>
              <a:rPr lang="pt-BR" alt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Versão: Ana Paula Valadão</a:t>
            </a:r>
            <a:endParaRPr lang="pt-BR" altLang="pt-BR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74006"/>
            <a:ext cx="7886700" cy="30551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RENDEMOS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LOUVOR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85665"/>
            <a:ext cx="7886700" cy="28995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REGOZIJAMOS</a:t>
            </a:r>
          </a:p>
        </p:txBody>
      </p:sp>
    </p:spTree>
    <p:extLst>
      <p:ext uri="{BB962C8B-B14F-4D97-AF65-F5344CB8AC3E}">
        <p14:creationId xmlns:p14="http://schemas.microsoft.com/office/powerpoint/2010/main" val="345149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6912"/>
            <a:ext cx="9144000" cy="18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LEVANTADAS AO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8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6531"/>
            <a:ext cx="8496944" cy="4338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DIZEMOS AO MUNDO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AMAMOS O NOSSO REI</a:t>
            </a:r>
          </a:p>
        </p:txBody>
      </p:sp>
    </p:spTree>
    <p:extLst>
      <p:ext uri="{BB962C8B-B14F-4D97-AF65-F5344CB8AC3E}">
        <p14:creationId xmlns:p14="http://schemas.microsoft.com/office/powerpoint/2010/main" val="182376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Ô, Ô, Ô, </a:t>
            </a: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AMAMOS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NOSSO REI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 DOS REIS</a:t>
            </a:r>
          </a:p>
          <a:p>
            <a:pPr marL="0" indent="0" algn="ctr"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</a:t>
            </a:r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74006"/>
            <a:ext cx="7886700" cy="30551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RENDEMOS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LOUVOR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70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85665"/>
            <a:ext cx="7886700" cy="28995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REGOZIJAMOS</a:t>
            </a:r>
          </a:p>
        </p:txBody>
      </p:sp>
    </p:spTree>
    <p:extLst>
      <p:ext uri="{BB962C8B-B14F-4D97-AF65-F5344CB8AC3E}">
        <p14:creationId xmlns:p14="http://schemas.microsoft.com/office/powerpoint/2010/main" val="3170037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6912"/>
            <a:ext cx="9144000" cy="18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LEVANTADAS AO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19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 DOS REIS</a:t>
            </a:r>
          </a:p>
          <a:p>
            <a:pPr marL="0" indent="0" algn="ctr"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6531"/>
            <a:ext cx="8496944" cy="4338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DIZEMOS AO MUNDO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AMAMOS O NOSSO REI</a:t>
            </a:r>
          </a:p>
        </p:txBody>
      </p:sp>
    </p:spTree>
    <p:extLst>
      <p:ext uri="{BB962C8B-B14F-4D97-AF65-F5344CB8AC3E}">
        <p14:creationId xmlns:p14="http://schemas.microsoft.com/office/powerpoint/2010/main" val="1915155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74006"/>
            <a:ext cx="7886700" cy="30551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RENDEMOS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LOUVOR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95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85665"/>
            <a:ext cx="7886700" cy="28995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REGOZIJAMOS</a:t>
            </a:r>
          </a:p>
        </p:txBody>
      </p:sp>
    </p:spTree>
    <p:extLst>
      <p:ext uri="{BB962C8B-B14F-4D97-AF65-F5344CB8AC3E}">
        <p14:creationId xmlns:p14="http://schemas.microsoft.com/office/powerpoint/2010/main" val="291277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6912"/>
            <a:ext cx="9144000" cy="18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LEVANTADAS AO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9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6531"/>
            <a:ext cx="8496944" cy="4338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DIZEMOS AO MUNDO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AMAMOS O NOSSO REI</a:t>
            </a:r>
          </a:p>
        </p:txBody>
      </p:sp>
    </p:spTree>
    <p:extLst>
      <p:ext uri="{BB962C8B-B14F-4D97-AF65-F5344CB8AC3E}">
        <p14:creationId xmlns:p14="http://schemas.microsoft.com/office/powerpoint/2010/main" val="641715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Ô, Ô, Ô, </a:t>
            </a: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AMAMOS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NOSSO REI</a:t>
            </a:r>
          </a:p>
        </p:txBody>
      </p:sp>
    </p:spTree>
    <p:extLst>
      <p:ext uri="{BB962C8B-B14F-4D97-AF65-F5344CB8AC3E}">
        <p14:creationId xmlns:p14="http://schemas.microsoft.com/office/powerpoint/2010/main" val="380450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 DOS REIS</a:t>
            </a:r>
          </a:p>
          <a:p>
            <a:pPr marL="0" indent="0" algn="ctr"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971600" y="4869160"/>
            <a:ext cx="7200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55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 DOS REIS</a:t>
            </a:r>
          </a:p>
          <a:p>
            <a:pPr marL="0" indent="0" algn="ctr"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24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CORDEIRO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REI</a:t>
            </a:r>
          </a:p>
        </p:txBody>
      </p:sp>
    </p:spTree>
    <p:extLst>
      <p:ext uri="{BB962C8B-B14F-4D97-AF65-F5344CB8AC3E}">
        <p14:creationId xmlns:p14="http://schemas.microsoft.com/office/powerpoint/2010/main" val="196592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101998"/>
            <a:ext cx="78867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RENDEMOS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LOUVOR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04864"/>
            <a:ext cx="78867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NOSSAS MÃOS LEVANTADAS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REGOZIJAMOS</a:t>
            </a:r>
          </a:p>
        </p:txBody>
      </p:sp>
    </p:spTree>
    <p:extLst>
      <p:ext uri="{BB962C8B-B14F-4D97-AF65-F5344CB8AC3E}">
        <p14:creationId xmlns:p14="http://schemas.microsoft.com/office/powerpoint/2010/main" val="1682715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6912"/>
            <a:ext cx="9144000" cy="18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NOSSAS MÃOS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LEVANTADAS AO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6531"/>
            <a:ext cx="8496944" cy="4338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NÓS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DIZEMOS AO MUNDO</a:t>
            </a:r>
          </a:p>
          <a:p>
            <a:pPr marL="0" indent="0" algn="ctr"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AMAMOS O NOSSO REI</a:t>
            </a:r>
          </a:p>
        </p:txBody>
      </p:sp>
    </p:spTree>
    <p:extLst>
      <p:ext uri="{BB962C8B-B14F-4D97-AF65-F5344CB8AC3E}">
        <p14:creationId xmlns:p14="http://schemas.microsoft.com/office/powerpoint/2010/main" val="1006127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145</TotalTime>
  <Words>196</Words>
  <Application>Microsoft Office PowerPoint</Application>
  <PresentationFormat>Apresentação na tela (4:3)</PresentationFormat>
  <Paragraphs>57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IPM agua</vt:lpstr>
      <vt:lpstr>ADORAMOS O CORDEIRO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ADORAMOS O CORDEIRO</dc:title>
  <dc:creator>Akeline</dc:creator>
  <cp:lastModifiedBy>Narrubia</cp:lastModifiedBy>
  <cp:revision>8</cp:revision>
  <dcterms:created xsi:type="dcterms:W3CDTF">2006-05-14T18:05:19Z</dcterms:created>
  <dcterms:modified xsi:type="dcterms:W3CDTF">2016-04-27T18:06:14Z</dcterms:modified>
</cp:coreProperties>
</file>