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9" r:id="rId4"/>
    <p:sldId id="273" r:id="rId5"/>
    <p:sldId id="258" r:id="rId6"/>
    <p:sldId id="274" r:id="rId7"/>
    <p:sldId id="275" r:id="rId8"/>
    <p:sldId id="259" r:id="rId9"/>
    <p:sldId id="276" r:id="rId10"/>
    <p:sldId id="277" r:id="rId11"/>
    <p:sldId id="260" r:id="rId12"/>
    <p:sldId id="278" r:id="rId13"/>
    <p:sldId id="27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 snapToObjects="1">
      <p:cViewPr varScale="1">
        <p:scale>
          <a:sx n="109" d="100"/>
          <a:sy n="109" d="100"/>
        </p:scale>
        <p:origin x="16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A6D0B-295A-4A30-90CA-5DD2C5C71377}" type="datetimeFigureOut">
              <a:rPr lang="en-US" smtClean="0"/>
              <a:pPr>
                <a:defRPr/>
              </a:pPr>
              <a:t>9/3/2018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23AD3-48CB-4331-A04F-8879698FCE5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A6D0B-295A-4A30-90CA-5DD2C5C71377}" type="datetimeFigureOut">
              <a:rPr lang="en-US" smtClean="0"/>
              <a:pPr>
                <a:defRPr/>
              </a:pPr>
              <a:t>9/3/2018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23AD3-48CB-4331-A04F-8879698FCE5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15" y="2476800"/>
            <a:ext cx="895057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8000" dirty="0"/>
              <a:t>ADORANDO AO REI</a:t>
            </a: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pPr>
              <a:buClr>
                <a:srgbClr val="6FB7D7"/>
              </a:buClr>
            </a:pPr>
            <a:r>
              <a:rPr lang="en-US" sz="4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Frutos</a:t>
            </a:r>
            <a:r>
              <a:rPr lang="en-US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do </a:t>
            </a:r>
            <a:r>
              <a:rPr lang="en-US" sz="4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Espírito</a:t>
            </a:r>
            <a:endParaRPr lang="en-US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" y="214227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ALELUIA! 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(4X)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0" y="15411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 MULHERES ADORAM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REI DOS REIS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DECLARANDO JESUS É O SENHOR!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" y="221155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DELE É O REINO, 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PODER E A GLÓRIA, ALELUIA!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" y="2225405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ALELUIA! 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(4X)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969818" y="4727396"/>
            <a:ext cx="7204364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1277923"/>
            <a:ext cx="914399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TODA A TERRA ADORA 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REI DOS REIS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DECLARANDO JESUS É O SENHOR!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" y="221155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DELE É O REINO, 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PODER E A GLÓRIA, ALELUIA!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" y="214227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ALELUIA!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(4X)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0" y="15411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TODA A IGREJA ADORA O REI DOS REIS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DECLARANDO JESUS É O SENHOR!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" y="221155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DELE É O REINO, 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PODER E A GLÓRIA, ALELUIA!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" y="214227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ALELUIA!! 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(4X)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0" y="165200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OS HOMENS ADORAM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REI DOS REIS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DECLARANDO JESUS É O SENHOR!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" y="221155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DELE É O REINO, 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PODER E A GLÓRIA, ALELUIA!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60</TotalTime>
  <Words>132</Words>
  <Application>Microsoft Office PowerPoint</Application>
  <PresentationFormat>Apresentação na tela (4:3)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MS PGothic</vt:lpstr>
      <vt:lpstr>Aller Display</vt:lpstr>
      <vt:lpstr>Arial</vt:lpstr>
      <vt:lpstr>Calibri</vt:lpstr>
      <vt:lpstr>News Gothic MT</vt:lpstr>
      <vt:lpstr>IPM agua</vt:lpstr>
      <vt:lpstr>ADORANDO AO REI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...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Adorai ao Rei</dc:title>
  <dc:creator>... ...</dc:creator>
  <cp:lastModifiedBy>Matheus Lira de S.</cp:lastModifiedBy>
  <cp:revision>10</cp:revision>
  <dcterms:created xsi:type="dcterms:W3CDTF">2011-04-04T13:32:14Z</dcterms:created>
  <dcterms:modified xsi:type="dcterms:W3CDTF">2018-09-03T13:28:23Z</dcterms:modified>
</cp:coreProperties>
</file>